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notesSlides/notesSlide3.xml" ContentType="application/vnd.openxmlformats-officedocument.presentationml.notesSlide+xml"/>
  <Override PartName="/ppt/notesSlides/notesSlide2.xml" ContentType="application/vnd.openxmlformats-officedocument.presentationml.notesSlide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authors.xml" ContentType="application/vnd.ms-powerpoint.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app.xml" ContentType="application/vnd.openxmlformats-officedocument.extended-properties+xml"/>
  <Override PartName="/ppt/revisionInfo.xml" ContentType="application/vnd.ms-powerpoint.revisioninfo+xml"/>
  <Override PartName="/docProps/core.xml" ContentType="application/vnd.openxmlformats-package.core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  <p:sldMasterId id="2147483696" r:id="rId2"/>
    <p:sldMasterId id="2147483660" r:id="rId3"/>
  </p:sldMasterIdLst>
  <p:notesMasterIdLst>
    <p:notesMasterId r:id="rId17"/>
  </p:notesMasterIdLst>
  <p:handoutMasterIdLst>
    <p:handoutMasterId r:id="rId18"/>
  </p:handoutMasterIdLst>
  <p:sldIdLst>
    <p:sldId id="384" r:id="rId4"/>
    <p:sldId id="395" r:id="rId5"/>
    <p:sldId id="386" r:id="rId6"/>
    <p:sldId id="392" r:id="rId7"/>
    <p:sldId id="394" r:id="rId8"/>
    <p:sldId id="390" r:id="rId9"/>
    <p:sldId id="407" r:id="rId10"/>
    <p:sldId id="396" r:id="rId11"/>
    <p:sldId id="408" r:id="rId12"/>
    <p:sldId id="409" r:id="rId13"/>
    <p:sldId id="402" r:id="rId14"/>
    <p:sldId id="410" r:id="rId15"/>
    <p:sldId id="355" r:id="rId16"/>
  </p:sldIdLst>
  <p:sldSz cx="9144000" cy="5143500" type="screen16x9"/>
  <p:notesSz cx="6794500" cy="9906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Introduction slides" id="{BB7D6AF2-864A-8348-B308-F5EFE292E65E}">
          <p14:sldIdLst>
            <p14:sldId id="384"/>
            <p14:sldId id="395"/>
          </p14:sldIdLst>
        </p14:section>
        <p14:section name="Content slides" id="{B1497B1C-9BA0-CF4E-952F-19C9FC010A5B}">
          <p14:sldIdLst>
            <p14:sldId id="386"/>
            <p14:sldId id="392"/>
            <p14:sldId id="394"/>
            <p14:sldId id="390"/>
            <p14:sldId id="407"/>
            <p14:sldId id="396"/>
            <p14:sldId id="408"/>
            <p14:sldId id="409"/>
            <p14:sldId id="402"/>
            <p14:sldId id="410"/>
          </p14:sldIdLst>
        </p14:section>
        <p14:section name="Thank you" id="{A40BAB7F-8F4C-2142-8EA2-C99FFF8533DD}">
          <p14:sldIdLst>
            <p14:sldId id="355"/>
          </p14:sldIdLst>
        </p14:section>
        <p14:section name="Additional tools" id="{52E9777B-65E4-EF47-9885-E36B0ABFDD95}">
          <p14:sldIdLst/>
        </p14:section>
      </p14:sectionLst>
    </p:ext>
    <p:ext uri="{EFAFB233-063F-42B5-8137-9DF3F51BA10A}">
      <p15:sldGuideLst xmlns:p15="http://schemas.microsoft.com/office/powerpoint/2012/main">
        <p15:guide id="1" orient="horz" pos="3162" userDrawn="1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1620" userDrawn="1">
          <p15:clr>
            <a:srgbClr val="A4A3A4"/>
          </p15:clr>
        </p15:guide>
        <p15:guide id="4" orient="horz" pos="1711" userDrawn="1">
          <p15:clr>
            <a:srgbClr val="A4A3A4"/>
          </p15:clr>
        </p15:guide>
      </p15:sld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FAD2D3E2-D801-2DA8-F881-9E973728C07D}" name="office user" initials="ou" userId="S::vip21@office88958.onmicrosoft.com::9f474c09-1e14-41d1-a3f2-b9980c4bccbd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3F0FB"/>
    <a:srgbClr val="D4EEFD"/>
    <a:srgbClr val="EEF4EE"/>
    <a:srgbClr val="83CCEB"/>
    <a:srgbClr val="D9EBFA"/>
    <a:srgbClr val="C8D6DC"/>
    <a:srgbClr val="0083C1"/>
    <a:srgbClr val="00A7F2"/>
    <a:srgbClr val="33CCFF"/>
    <a:srgbClr val="15B7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8AC25DE-223B-4E98-AAAF-74F09BD33112}" v="1491" dt="2024-08-11T14:48:15.88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191" autoAdjust="0"/>
    <p:restoredTop sz="96449" autoAdjust="0"/>
  </p:normalViewPr>
  <p:slideViewPr>
    <p:cSldViewPr showGuides="1">
      <p:cViewPr varScale="1">
        <p:scale>
          <a:sx n="108" d="100"/>
          <a:sy n="108" d="100"/>
        </p:scale>
        <p:origin x="720" y="62"/>
      </p:cViewPr>
      <p:guideLst>
        <p:guide orient="horz" pos="3162"/>
        <p:guide pos="2880"/>
        <p:guide orient="horz" pos="1620"/>
        <p:guide orient="horz" pos="1711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handoutMaster" Target="handoutMasters/handoutMaster1.xml"/><Relationship Id="rId26" Type="http://schemas.openxmlformats.org/officeDocument/2006/relationships/customXml" Target="../customXml/item2.xml"/><Relationship Id="rId3" Type="http://schemas.openxmlformats.org/officeDocument/2006/relationships/slideMaster" Target="slideMasters/slideMaster3.xml"/><Relationship Id="rId21" Type="http://schemas.openxmlformats.org/officeDocument/2006/relationships/theme" Target="theme/theme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notesMaster" Target="notesMasters/notesMaster1.xml"/><Relationship Id="rId25" Type="http://schemas.openxmlformats.org/officeDocument/2006/relationships/customXml" Target="../customXml/item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microsoft.com/office/2018/10/relationships/authors" Target="author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microsoft.com/office/2015/10/relationships/revisionInfo" Target="revisionInfo.xml"/><Relationship Id="rId10" Type="http://schemas.openxmlformats.org/officeDocument/2006/relationships/slide" Target="slides/slide7.xml"/><Relationship Id="rId19" Type="http://schemas.openxmlformats.org/officeDocument/2006/relationships/presProps" Target="pres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tableStyles" Target="tableStyles.xml"/><Relationship Id="rId27" Type="http://schemas.openxmlformats.org/officeDocument/2006/relationships/customXml" Target="../customXml/item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4283" cy="4953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48645" y="0"/>
            <a:ext cx="2944283" cy="4953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2620236-021C-42BD-83A0-EA6E2A170981}" type="datetimeFigureOut">
              <a:rPr lang="en-US" smtClean="0"/>
              <a:t>8/13/2024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08981"/>
            <a:ext cx="2944283" cy="4953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US"/>
              <a:t>Chapter title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48645" y="9408981"/>
            <a:ext cx="2944283" cy="4953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90BE1A-51FA-4E8A-8BC0-C0282741AA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1605434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4283" cy="4953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48645" y="0"/>
            <a:ext cx="2944283" cy="4953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F9D1852-A201-4F2A-ACEE-DE4A58C992CE}" type="datetimeFigureOut">
              <a:rPr lang="en-US" smtClean="0"/>
              <a:t>8/13/2024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5250" y="742950"/>
            <a:ext cx="6604000" cy="37147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450" y="4705350"/>
            <a:ext cx="5435600" cy="44577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08981"/>
            <a:ext cx="2944283" cy="4953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US"/>
              <a:t>Chapter title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48645" y="9408981"/>
            <a:ext cx="2944283" cy="4953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DD13075-5948-4027-87F0-FBB2D3F291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4241756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224614935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160506408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4848341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go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3" descr="intro.jpg">
            <a:extLst>
              <a:ext uri="{FF2B5EF4-FFF2-40B4-BE49-F238E27FC236}">
                <a16:creationId xmlns:a16="http://schemas.microsoft.com/office/drawing/2014/main" id="{A6CAB305-25B3-FF98-5488-47C97698A51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032" y="0"/>
            <a:ext cx="8999538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6035624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A742FA2-26F7-37F7-EFE1-6ACBB0F8E3B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2456" y="3742178"/>
            <a:ext cx="9144000" cy="868219"/>
          </a:xfrm>
          <a:prstGeom prst="rect">
            <a:avLst/>
          </a:prstGeom>
        </p:spPr>
      </p:pic>
      <p:sp>
        <p:nvSpPr>
          <p:cNvPr id="5" name="Trapezium 4">
            <a:extLst>
              <a:ext uri="{FF2B5EF4-FFF2-40B4-BE49-F238E27FC236}">
                <a16:creationId xmlns:a16="http://schemas.microsoft.com/office/drawing/2014/main" id="{C550F3A6-9967-4670-6FEB-04C3997C14A2}"/>
              </a:ext>
            </a:extLst>
          </p:cNvPr>
          <p:cNvSpPr/>
          <p:nvPr userDrawn="1"/>
        </p:nvSpPr>
        <p:spPr>
          <a:xfrm>
            <a:off x="6433801" y="0"/>
            <a:ext cx="2710199" cy="5195991"/>
          </a:xfrm>
          <a:custGeom>
            <a:avLst/>
            <a:gdLst>
              <a:gd name="connsiteX0" fmla="*/ 0 w 4932040"/>
              <a:gd name="connsiteY0" fmla="*/ 5196192 h 5196192"/>
              <a:gd name="connsiteX1" fmla="*/ 1233010 w 4932040"/>
              <a:gd name="connsiteY1" fmla="*/ 0 h 5196192"/>
              <a:gd name="connsiteX2" fmla="*/ 3699030 w 4932040"/>
              <a:gd name="connsiteY2" fmla="*/ 0 h 5196192"/>
              <a:gd name="connsiteX3" fmla="*/ 4932040 w 4932040"/>
              <a:gd name="connsiteY3" fmla="*/ 5196192 h 5196192"/>
              <a:gd name="connsiteX4" fmla="*/ 0 w 4932040"/>
              <a:gd name="connsiteY4" fmla="*/ 5196192 h 5196192"/>
              <a:gd name="connsiteX0" fmla="*/ 0 w 4932040"/>
              <a:gd name="connsiteY0" fmla="*/ 5196192 h 5196192"/>
              <a:gd name="connsiteX1" fmla="*/ 1233010 w 4932040"/>
              <a:gd name="connsiteY1" fmla="*/ 0 h 5196192"/>
              <a:gd name="connsiteX2" fmla="*/ 2784630 w 4932040"/>
              <a:gd name="connsiteY2" fmla="*/ 11575 h 5196192"/>
              <a:gd name="connsiteX3" fmla="*/ 4932040 w 4932040"/>
              <a:gd name="connsiteY3" fmla="*/ 5196192 h 5196192"/>
              <a:gd name="connsiteX4" fmla="*/ 0 w 4932040"/>
              <a:gd name="connsiteY4" fmla="*/ 5196192 h 5196192"/>
              <a:gd name="connsiteX0" fmla="*/ 0 w 2790724"/>
              <a:gd name="connsiteY0" fmla="*/ 5196192 h 5219342"/>
              <a:gd name="connsiteX1" fmla="*/ 1233010 w 2790724"/>
              <a:gd name="connsiteY1" fmla="*/ 0 h 5219342"/>
              <a:gd name="connsiteX2" fmla="*/ 2784630 w 2790724"/>
              <a:gd name="connsiteY2" fmla="*/ 11575 h 5219342"/>
              <a:gd name="connsiteX3" fmla="*/ 2790724 w 2790724"/>
              <a:gd name="connsiteY3" fmla="*/ 5219342 h 5219342"/>
              <a:gd name="connsiteX4" fmla="*/ 0 w 2790724"/>
              <a:gd name="connsiteY4" fmla="*/ 5196192 h 5219342"/>
              <a:gd name="connsiteX0" fmla="*/ 0 w 2790724"/>
              <a:gd name="connsiteY0" fmla="*/ 5196192 h 5219342"/>
              <a:gd name="connsiteX1" fmla="*/ 1233010 w 2790724"/>
              <a:gd name="connsiteY1" fmla="*/ 0 h 5219342"/>
              <a:gd name="connsiteX2" fmla="*/ 2784630 w 2790724"/>
              <a:gd name="connsiteY2" fmla="*/ 11575 h 5219342"/>
              <a:gd name="connsiteX3" fmla="*/ 2790724 w 2790724"/>
              <a:gd name="connsiteY3" fmla="*/ 5219342 h 5219342"/>
              <a:gd name="connsiteX4" fmla="*/ 0 w 2790724"/>
              <a:gd name="connsiteY4" fmla="*/ 5196192 h 5219342"/>
              <a:gd name="connsiteX0" fmla="*/ 0 w 2790724"/>
              <a:gd name="connsiteY0" fmla="*/ 5156407 h 5219342"/>
              <a:gd name="connsiteX1" fmla="*/ 1233010 w 2790724"/>
              <a:gd name="connsiteY1" fmla="*/ 0 h 5219342"/>
              <a:gd name="connsiteX2" fmla="*/ 2784630 w 2790724"/>
              <a:gd name="connsiteY2" fmla="*/ 11575 h 5219342"/>
              <a:gd name="connsiteX3" fmla="*/ 2790724 w 2790724"/>
              <a:gd name="connsiteY3" fmla="*/ 5219342 h 5219342"/>
              <a:gd name="connsiteX4" fmla="*/ 0 w 2790724"/>
              <a:gd name="connsiteY4" fmla="*/ 5156407 h 5219342"/>
              <a:gd name="connsiteX0" fmla="*/ 0 w 2798943"/>
              <a:gd name="connsiteY0" fmla="*/ 5156407 h 5195470"/>
              <a:gd name="connsiteX1" fmla="*/ 1233010 w 2798943"/>
              <a:gd name="connsiteY1" fmla="*/ 0 h 5195470"/>
              <a:gd name="connsiteX2" fmla="*/ 2784630 w 2798943"/>
              <a:gd name="connsiteY2" fmla="*/ 11575 h 5195470"/>
              <a:gd name="connsiteX3" fmla="*/ 2798943 w 2798943"/>
              <a:gd name="connsiteY3" fmla="*/ 5195470 h 5195470"/>
              <a:gd name="connsiteX4" fmla="*/ 0 w 2798943"/>
              <a:gd name="connsiteY4" fmla="*/ 5156407 h 5195470"/>
              <a:gd name="connsiteX0" fmla="*/ 0 w 2801482"/>
              <a:gd name="connsiteY0" fmla="*/ 5160747 h 5199810"/>
              <a:gd name="connsiteX1" fmla="*/ 1233010 w 2801482"/>
              <a:gd name="connsiteY1" fmla="*/ 4340 h 5199810"/>
              <a:gd name="connsiteX2" fmla="*/ 2801067 w 2801482"/>
              <a:gd name="connsiteY2" fmla="*/ 0 h 5199810"/>
              <a:gd name="connsiteX3" fmla="*/ 2798943 w 2801482"/>
              <a:gd name="connsiteY3" fmla="*/ 5199810 h 5199810"/>
              <a:gd name="connsiteX4" fmla="*/ 0 w 2801482"/>
              <a:gd name="connsiteY4" fmla="*/ 5160747 h 51998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01482" h="5199810">
                <a:moveTo>
                  <a:pt x="0" y="5160747"/>
                </a:moveTo>
                <a:lnTo>
                  <a:pt x="1233010" y="4340"/>
                </a:lnTo>
                <a:lnTo>
                  <a:pt x="2801067" y="0"/>
                </a:lnTo>
                <a:cubicBezTo>
                  <a:pt x="2803098" y="1735922"/>
                  <a:pt x="2796912" y="3463888"/>
                  <a:pt x="2798943" y="5199810"/>
                </a:cubicBezTo>
                <a:lnTo>
                  <a:pt x="0" y="5160747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BE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DEA03DA9-557E-E4AA-082C-5B1075A086F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563B4B-4410-459F-97AD-D0AEEE9266CA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C3E8BFD9-C7FA-EB2C-77FC-34F7E2E94E39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49063" y="1856009"/>
            <a:ext cx="6184737" cy="720080"/>
          </a:xfrm>
          <a:prstGeom prst="rect">
            <a:avLst/>
          </a:prstGeom>
        </p:spPr>
        <p:txBody>
          <a:bodyPr lIns="0" anchor="ctr" anchorCtr="0"/>
          <a:lstStyle>
            <a:lvl1pPr marL="0" indent="0">
              <a:buNone/>
              <a:defRPr sz="3800" b="0" i="0">
                <a:solidFill>
                  <a:schemeClr val="tx2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r>
              <a:rPr lang="en-BE" dirty="0"/>
              <a:t>Presentation title</a:t>
            </a:r>
          </a:p>
        </p:txBody>
      </p:sp>
      <p:sp>
        <p:nvSpPr>
          <p:cNvPr id="7" name="Text Placeholder 5">
            <a:extLst>
              <a:ext uri="{FF2B5EF4-FFF2-40B4-BE49-F238E27FC236}">
                <a16:creationId xmlns:a16="http://schemas.microsoft.com/office/drawing/2014/main" id="{F7663E73-06CD-1049-4179-5FF7E0F5BD8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49064" y="2576088"/>
            <a:ext cx="6184736" cy="720079"/>
          </a:xfrm>
          <a:prstGeom prst="rect">
            <a:avLst/>
          </a:prstGeom>
        </p:spPr>
        <p:txBody>
          <a:bodyPr lIns="0" anchor="ctr" anchorCtr="0"/>
          <a:lstStyle>
            <a:lvl1pPr marL="0" indent="0">
              <a:buNone/>
              <a:defRPr sz="1900" b="0" i="0">
                <a:solidFill>
                  <a:schemeClr val="tx2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r>
              <a:rPr lang="en-BE" dirty="0"/>
              <a:t>Presentation subtitle</a:t>
            </a:r>
          </a:p>
        </p:txBody>
      </p:sp>
      <p:sp>
        <p:nvSpPr>
          <p:cNvPr id="8" name="Footer Placeholder 5">
            <a:extLst>
              <a:ext uri="{FF2B5EF4-FFF2-40B4-BE49-F238E27FC236}">
                <a16:creationId xmlns:a16="http://schemas.microsoft.com/office/drawing/2014/main" id="{C89C1F09-8DAC-C59D-686F-7CBF72656A82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>
          <a:xfrm>
            <a:off x="6516216" y="4868045"/>
            <a:ext cx="2304256" cy="170134"/>
          </a:xfrm>
          <a:prstGeom prst="rect">
            <a:avLst/>
          </a:prstGeom>
        </p:spPr>
        <p:txBody>
          <a:bodyPr lIns="0" tIns="0" rIns="0" bIns="0" anchor="b" anchorCtr="0"/>
          <a:lstStyle>
            <a:lvl1pPr algn="r" fontAlgn="b">
              <a:defRPr sz="900"/>
            </a:lvl1pPr>
          </a:lstStyle>
          <a:p>
            <a:r>
              <a:rPr lang="nl-BE">
                <a:solidFill>
                  <a:schemeClr val="tx2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Top secret • Secret • </a:t>
            </a:r>
            <a:r>
              <a:rPr lang="nl-BE" b="1">
                <a:solidFill>
                  <a:schemeClr val="tx2"/>
                </a:solidFill>
                <a:cs typeface="Calibri" panose="020F0502020204030204" pitchFamily="34" charset="0"/>
              </a:rPr>
              <a:t>Internal use only </a:t>
            </a:r>
            <a:r>
              <a:rPr lang="nl-BE">
                <a:solidFill>
                  <a:schemeClr val="tx2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• Public </a:t>
            </a:r>
            <a:endParaRPr lang="en-US" dirty="0">
              <a:solidFill>
                <a:schemeClr val="tx2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137543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9E6074D2-FE92-639E-2F3F-6AE498A5281B}"/>
              </a:ext>
            </a:extLst>
          </p:cNvPr>
          <p:cNvSpPr/>
          <p:nvPr userDrawn="1"/>
        </p:nvSpPr>
        <p:spPr>
          <a:xfrm>
            <a:off x="8100391" y="-4339"/>
            <a:ext cx="1043609" cy="51959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sp>
        <p:nvSpPr>
          <p:cNvPr id="2" name="Trapezium 4">
            <a:extLst>
              <a:ext uri="{FF2B5EF4-FFF2-40B4-BE49-F238E27FC236}">
                <a16:creationId xmlns:a16="http://schemas.microsoft.com/office/drawing/2014/main" id="{14D70B29-0424-3B0B-B707-0156B2B46D2B}"/>
              </a:ext>
            </a:extLst>
          </p:cNvPr>
          <p:cNvSpPr/>
          <p:nvPr userDrawn="1"/>
        </p:nvSpPr>
        <p:spPr>
          <a:xfrm>
            <a:off x="5652120" y="-4338"/>
            <a:ext cx="2710199" cy="5195991"/>
          </a:xfrm>
          <a:custGeom>
            <a:avLst/>
            <a:gdLst>
              <a:gd name="connsiteX0" fmla="*/ 0 w 4932040"/>
              <a:gd name="connsiteY0" fmla="*/ 5196192 h 5196192"/>
              <a:gd name="connsiteX1" fmla="*/ 1233010 w 4932040"/>
              <a:gd name="connsiteY1" fmla="*/ 0 h 5196192"/>
              <a:gd name="connsiteX2" fmla="*/ 3699030 w 4932040"/>
              <a:gd name="connsiteY2" fmla="*/ 0 h 5196192"/>
              <a:gd name="connsiteX3" fmla="*/ 4932040 w 4932040"/>
              <a:gd name="connsiteY3" fmla="*/ 5196192 h 5196192"/>
              <a:gd name="connsiteX4" fmla="*/ 0 w 4932040"/>
              <a:gd name="connsiteY4" fmla="*/ 5196192 h 5196192"/>
              <a:gd name="connsiteX0" fmla="*/ 0 w 4932040"/>
              <a:gd name="connsiteY0" fmla="*/ 5196192 h 5196192"/>
              <a:gd name="connsiteX1" fmla="*/ 1233010 w 4932040"/>
              <a:gd name="connsiteY1" fmla="*/ 0 h 5196192"/>
              <a:gd name="connsiteX2" fmla="*/ 2784630 w 4932040"/>
              <a:gd name="connsiteY2" fmla="*/ 11575 h 5196192"/>
              <a:gd name="connsiteX3" fmla="*/ 4932040 w 4932040"/>
              <a:gd name="connsiteY3" fmla="*/ 5196192 h 5196192"/>
              <a:gd name="connsiteX4" fmla="*/ 0 w 4932040"/>
              <a:gd name="connsiteY4" fmla="*/ 5196192 h 5196192"/>
              <a:gd name="connsiteX0" fmla="*/ 0 w 2790724"/>
              <a:gd name="connsiteY0" fmla="*/ 5196192 h 5219342"/>
              <a:gd name="connsiteX1" fmla="*/ 1233010 w 2790724"/>
              <a:gd name="connsiteY1" fmla="*/ 0 h 5219342"/>
              <a:gd name="connsiteX2" fmla="*/ 2784630 w 2790724"/>
              <a:gd name="connsiteY2" fmla="*/ 11575 h 5219342"/>
              <a:gd name="connsiteX3" fmla="*/ 2790724 w 2790724"/>
              <a:gd name="connsiteY3" fmla="*/ 5219342 h 5219342"/>
              <a:gd name="connsiteX4" fmla="*/ 0 w 2790724"/>
              <a:gd name="connsiteY4" fmla="*/ 5196192 h 5219342"/>
              <a:gd name="connsiteX0" fmla="*/ 0 w 2790724"/>
              <a:gd name="connsiteY0" fmla="*/ 5196192 h 5219342"/>
              <a:gd name="connsiteX1" fmla="*/ 1233010 w 2790724"/>
              <a:gd name="connsiteY1" fmla="*/ 0 h 5219342"/>
              <a:gd name="connsiteX2" fmla="*/ 2784630 w 2790724"/>
              <a:gd name="connsiteY2" fmla="*/ 11575 h 5219342"/>
              <a:gd name="connsiteX3" fmla="*/ 2790724 w 2790724"/>
              <a:gd name="connsiteY3" fmla="*/ 5219342 h 5219342"/>
              <a:gd name="connsiteX4" fmla="*/ 0 w 2790724"/>
              <a:gd name="connsiteY4" fmla="*/ 5196192 h 5219342"/>
              <a:gd name="connsiteX0" fmla="*/ 0 w 2790724"/>
              <a:gd name="connsiteY0" fmla="*/ 5156407 h 5219342"/>
              <a:gd name="connsiteX1" fmla="*/ 1233010 w 2790724"/>
              <a:gd name="connsiteY1" fmla="*/ 0 h 5219342"/>
              <a:gd name="connsiteX2" fmla="*/ 2784630 w 2790724"/>
              <a:gd name="connsiteY2" fmla="*/ 11575 h 5219342"/>
              <a:gd name="connsiteX3" fmla="*/ 2790724 w 2790724"/>
              <a:gd name="connsiteY3" fmla="*/ 5219342 h 5219342"/>
              <a:gd name="connsiteX4" fmla="*/ 0 w 2790724"/>
              <a:gd name="connsiteY4" fmla="*/ 5156407 h 5219342"/>
              <a:gd name="connsiteX0" fmla="*/ 0 w 2798943"/>
              <a:gd name="connsiteY0" fmla="*/ 5156407 h 5195470"/>
              <a:gd name="connsiteX1" fmla="*/ 1233010 w 2798943"/>
              <a:gd name="connsiteY1" fmla="*/ 0 h 5195470"/>
              <a:gd name="connsiteX2" fmla="*/ 2784630 w 2798943"/>
              <a:gd name="connsiteY2" fmla="*/ 11575 h 5195470"/>
              <a:gd name="connsiteX3" fmla="*/ 2798943 w 2798943"/>
              <a:gd name="connsiteY3" fmla="*/ 5195470 h 5195470"/>
              <a:gd name="connsiteX4" fmla="*/ 0 w 2798943"/>
              <a:gd name="connsiteY4" fmla="*/ 5156407 h 5195470"/>
              <a:gd name="connsiteX0" fmla="*/ 0 w 2801482"/>
              <a:gd name="connsiteY0" fmla="*/ 5160747 h 5199810"/>
              <a:gd name="connsiteX1" fmla="*/ 1233010 w 2801482"/>
              <a:gd name="connsiteY1" fmla="*/ 4340 h 5199810"/>
              <a:gd name="connsiteX2" fmla="*/ 2801067 w 2801482"/>
              <a:gd name="connsiteY2" fmla="*/ 0 h 5199810"/>
              <a:gd name="connsiteX3" fmla="*/ 2798943 w 2801482"/>
              <a:gd name="connsiteY3" fmla="*/ 5199810 h 5199810"/>
              <a:gd name="connsiteX4" fmla="*/ 0 w 2801482"/>
              <a:gd name="connsiteY4" fmla="*/ 5160747 h 51998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01482" h="5199810">
                <a:moveTo>
                  <a:pt x="0" y="5160747"/>
                </a:moveTo>
                <a:lnTo>
                  <a:pt x="1233010" y="4340"/>
                </a:lnTo>
                <a:lnTo>
                  <a:pt x="2801067" y="0"/>
                </a:lnTo>
                <a:cubicBezTo>
                  <a:pt x="2803098" y="1735922"/>
                  <a:pt x="2796912" y="3463888"/>
                  <a:pt x="2798943" y="5199810"/>
                </a:cubicBezTo>
                <a:lnTo>
                  <a:pt x="0" y="5160747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BE" dirty="0"/>
          </a:p>
        </p:txBody>
      </p:sp>
      <p:sp>
        <p:nvSpPr>
          <p:cNvPr id="3" name="Tijdelijke aanduiding voor tekst 3">
            <a:extLst>
              <a:ext uri="{FF2B5EF4-FFF2-40B4-BE49-F238E27FC236}">
                <a16:creationId xmlns:a16="http://schemas.microsoft.com/office/drawing/2014/main" id="{3472EE99-D924-9A00-B39D-3A9EB16825A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251521" y="987574"/>
            <a:ext cx="6184736" cy="3744000"/>
          </a:xfrm>
          <a:prstGeom prst="rect">
            <a:avLst/>
          </a:prstGeom>
          <a:noFill/>
        </p:spPr>
        <p:txBody>
          <a:bodyPr vert="horz" lIns="0" numCol="1" anchor="ctr" anchorCtr="0">
            <a:normAutofit/>
          </a:bodyPr>
          <a:lstStyle>
            <a:lvl1pPr marL="0" indent="0" algn="l">
              <a:buFont typeface="+mj-lt"/>
              <a:buNone/>
              <a:defRPr sz="1800" b="0" i="0" cap="none" baseline="0">
                <a:solidFill>
                  <a:schemeClr val="tx2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  <a:lvl2pPr>
              <a:buFont typeface="Arial" panose="020B0604020202020204" pitchFamily="34" charset="0"/>
              <a:buChar char="•"/>
              <a:defRPr sz="1800" b="0" i="0">
                <a:solidFill>
                  <a:schemeClr val="tx2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2pPr>
            <a:lvl3pPr marL="1200150" indent="-285750">
              <a:buFont typeface="System Font Regular"/>
              <a:buChar char="–"/>
              <a:defRPr sz="1600" b="0" i="0">
                <a:solidFill>
                  <a:schemeClr val="tx2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3pPr>
            <a:lvl4pPr marL="1657350" indent="-285750">
              <a:buFont typeface="System Font Regular"/>
              <a:buChar char="&gt;"/>
              <a:defRPr sz="1600" b="0" i="0">
                <a:solidFill>
                  <a:schemeClr val="tx2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4pPr>
            <a:lvl5pPr marL="2114550" indent="-285750">
              <a:buFont typeface="Courier New" panose="02070309020205020404" pitchFamily="49" charset="0"/>
              <a:buChar char="o"/>
              <a:defRPr sz="1600" b="0" i="0">
                <a:solidFill>
                  <a:schemeClr val="tx2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5pPr>
          </a:lstStyle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nl-NL" dirty="0"/>
          </a:p>
        </p:txBody>
      </p:sp>
      <p:sp>
        <p:nvSpPr>
          <p:cNvPr id="11" name="Slide Number Placeholder 3">
            <a:extLst>
              <a:ext uri="{FF2B5EF4-FFF2-40B4-BE49-F238E27FC236}">
                <a16:creationId xmlns:a16="http://schemas.microsoft.com/office/drawing/2014/main" id="{8D3457F3-1A78-F0BF-C325-99002F411C5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892480" y="4750147"/>
            <a:ext cx="251520" cy="288032"/>
          </a:xfrm>
          <a:prstGeom prst="rect">
            <a:avLst/>
          </a:prstGeom>
        </p:spPr>
        <p:txBody>
          <a:bodyPr lIns="0" tIns="0" rIns="0" bIns="0" anchor="b" anchorCtr="0"/>
          <a:lstStyle>
            <a:lvl1pPr algn="l">
              <a:defRPr sz="900" b="0" i="0">
                <a:solidFill>
                  <a:schemeClr val="tx2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fld id="{76563B4B-4410-459F-97AD-D0AEEE9266CA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Text Placeholder 31">
            <a:extLst>
              <a:ext uri="{FF2B5EF4-FFF2-40B4-BE49-F238E27FC236}">
                <a16:creationId xmlns:a16="http://schemas.microsoft.com/office/drawing/2014/main" id="{509EFC87-3FA5-7487-F2C3-9A2CF14E540B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251520" y="65638"/>
            <a:ext cx="6184737" cy="598628"/>
          </a:xfrm>
          <a:prstGeom prst="rect">
            <a:avLst/>
          </a:prstGeom>
        </p:spPr>
        <p:txBody>
          <a:bodyPr lIns="0" anchor="b">
            <a:noAutofit/>
          </a:bodyPr>
          <a:lstStyle>
            <a:lvl1pPr marL="0" indent="0">
              <a:lnSpc>
                <a:spcPts val="2200"/>
              </a:lnSpc>
              <a:spcBef>
                <a:spcPts val="0"/>
              </a:spcBef>
              <a:buNone/>
              <a:defRPr sz="2200" b="1" i="0" cap="none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ts val="2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Agenda – Click to add text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59B24B6-3417-0652-9BA9-6B019FF50F06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>
          <a:xfrm>
            <a:off x="6516216" y="4868045"/>
            <a:ext cx="2304256" cy="170134"/>
          </a:xfrm>
          <a:prstGeom prst="rect">
            <a:avLst/>
          </a:prstGeom>
        </p:spPr>
        <p:txBody>
          <a:bodyPr lIns="0" tIns="0" rIns="0" bIns="0" anchor="b" anchorCtr="0"/>
          <a:lstStyle>
            <a:lvl1pPr algn="r" fontAlgn="b">
              <a:defRPr sz="900"/>
            </a:lvl1pPr>
          </a:lstStyle>
          <a:p>
            <a:r>
              <a:rPr lang="nl-BE">
                <a:solidFill>
                  <a:schemeClr val="tx2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Top secret • Secret • </a:t>
            </a:r>
            <a:r>
              <a:rPr lang="nl-BE" b="1">
                <a:solidFill>
                  <a:schemeClr val="tx2"/>
                </a:solidFill>
                <a:cs typeface="Calibri" panose="020F0502020204030204" pitchFamily="34" charset="0"/>
              </a:rPr>
              <a:t>Internal use only </a:t>
            </a:r>
            <a:r>
              <a:rPr lang="nl-BE">
                <a:solidFill>
                  <a:schemeClr val="tx2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• Public </a:t>
            </a:r>
            <a:endParaRPr lang="en-US" dirty="0">
              <a:solidFill>
                <a:schemeClr val="tx2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4291644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22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rapezium 4">
            <a:extLst>
              <a:ext uri="{FF2B5EF4-FFF2-40B4-BE49-F238E27FC236}">
                <a16:creationId xmlns:a16="http://schemas.microsoft.com/office/drawing/2014/main" id="{F9CAFD3F-589F-6F7B-EA4E-BDBB5B5D588F}"/>
              </a:ext>
            </a:extLst>
          </p:cNvPr>
          <p:cNvSpPr/>
          <p:nvPr userDrawn="1"/>
        </p:nvSpPr>
        <p:spPr>
          <a:xfrm>
            <a:off x="6436257" y="-4338"/>
            <a:ext cx="2710199" cy="5195991"/>
          </a:xfrm>
          <a:custGeom>
            <a:avLst/>
            <a:gdLst>
              <a:gd name="connsiteX0" fmla="*/ 0 w 4932040"/>
              <a:gd name="connsiteY0" fmla="*/ 5196192 h 5196192"/>
              <a:gd name="connsiteX1" fmla="*/ 1233010 w 4932040"/>
              <a:gd name="connsiteY1" fmla="*/ 0 h 5196192"/>
              <a:gd name="connsiteX2" fmla="*/ 3699030 w 4932040"/>
              <a:gd name="connsiteY2" fmla="*/ 0 h 5196192"/>
              <a:gd name="connsiteX3" fmla="*/ 4932040 w 4932040"/>
              <a:gd name="connsiteY3" fmla="*/ 5196192 h 5196192"/>
              <a:gd name="connsiteX4" fmla="*/ 0 w 4932040"/>
              <a:gd name="connsiteY4" fmla="*/ 5196192 h 5196192"/>
              <a:gd name="connsiteX0" fmla="*/ 0 w 4932040"/>
              <a:gd name="connsiteY0" fmla="*/ 5196192 h 5196192"/>
              <a:gd name="connsiteX1" fmla="*/ 1233010 w 4932040"/>
              <a:gd name="connsiteY1" fmla="*/ 0 h 5196192"/>
              <a:gd name="connsiteX2" fmla="*/ 2784630 w 4932040"/>
              <a:gd name="connsiteY2" fmla="*/ 11575 h 5196192"/>
              <a:gd name="connsiteX3" fmla="*/ 4932040 w 4932040"/>
              <a:gd name="connsiteY3" fmla="*/ 5196192 h 5196192"/>
              <a:gd name="connsiteX4" fmla="*/ 0 w 4932040"/>
              <a:gd name="connsiteY4" fmla="*/ 5196192 h 5196192"/>
              <a:gd name="connsiteX0" fmla="*/ 0 w 2790724"/>
              <a:gd name="connsiteY0" fmla="*/ 5196192 h 5219342"/>
              <a:gd name="connsiteX1" fmla="*/ 1233010 w 2790724"/>
              <a:gd name="connsiteY1" fmla="*/ 0 h 5219342"/>
              <a:gd name="connsiteX2" fmla="*/ 2784630 w 2790724"/>
              <a:gd name="connsiteY2" fmla="*/ 11575 h 5219342"/>
              <a:gd name="connsiteX3" fmla="*/ 2790724 w 2790724"/>
              <a:gd name="connsiteY3" fmla="*/ 5219342 h 5219342"/>
              <a:gd name="connsiteX4" fmla="*/ 0 w 2790724"/>
              <a:gd name="connsiteY4" fmla="*/ 5196192 h 5219342"/>
              <a:gd name="connsiteX0" fmla="*/ 0 w 2790724"/>
              <a:gd name="connsiteY0" fmla="*/ 5196192 h 5219342"/>
              <a:gd name="connsiteX1" fmla="*/ 1233010 w 2790724"/>
              <a:gd name="connsiteY1" fmla="*/ 0 h 5219342"/>
              <a:gd name="connsiteX2" fmla="*/ 2784630 w 2790724"/>
              <a:gd name="connsiteY2" fmla="*/ 11575 h 5219342"/>
              <a:gd name="connsiteX3" fmla="*/ 2790724 w 2790724"/>
              <a:gd name="connsiteY3" fmla="*/ 5219342 h 5219342"/>
              <a:gd name="connsiteX4" fmla="*/ 0 w 2790724"/>
              <a:gd name="connsiteY4" fmla="*/ 5196192 h 5219342"/>
              <a:gd name="connsiteX0" fmla="*/ 0 w 2790724"/>
              <a:gd name="connsiteY0" fmla="*/ 5156407 h 5219342"/>
              <a:gd name="connsiteX1" fmla="*/ 1233010 w 2790724"/>
              <a:gd name="connsiteY1" fmla="*/ 0 h 5219342"/>
              <a:gd name="connsiteX2" fmla="*/ 2784630 w 2790724"/>
              <a:gd name="connsiteY2" fmla="*/ 11575 h 5219342"/>
              <a:gd name="connsiteX3" fmla="*/ 2790724 w 2790724"/>
              <a:gd name="connsiteY3" fmla="*/ 5219342 h 5219342"/>
              <a:gd name="connsiteX4" fmla="*/ 0 w 2790724"/>
              <a:gd name="connsiteY4" fmla="*/ 5156407 h 5219342"/>
              <a:gd name="connsiteX0" fmla="*/ 0 w 2798943"/>
              <a:gd name="connsiteY0" fmla="*/ 5156407 h 5195470"/>
              <a:gd name="connsiteX1" fmla="*/ 1233010 w 2798943"/>
              <a:gd name="connsiteY1" fmla="*/ 0 h 5195470"/>
              <a:gd name="connsiteX2" fmla="*/ 2784630 w 2798943"/>
              <a:gd name="connsiteY2" fmla="*/ 11575 h 5195470"/>
              <a:gd name="connsiteX3" fmla="*/ 2798943 w 2798943"/>
              <a:gd name="connsiteY3" fmla="*/ 5195470 h 5195470"/>
              <a:gd name="connsiteX4" fmla="*/ 0 w 2798943"/>
              <a:gd name="connsiteY4" fmla="*/ 5156407 h 5195470"/>
              <a:gd name="connsiteX0" fmla="*/ 0 w 2801482"/>
              <a:gd name="connsiteY0" fmla="*/ 5160747 h 5199810"/>
              <a:gd name="connsiteX1" fmla="*/ 1233010 w 2801482"/>
              <a:gd name="connsiteY1" fmla="*/ 4340 h 5199810"/>
              <a:gd name="connsiteX2" fmla="*/ 2801067 w 2801482"/>
              <a:gd name="connsiteY2" fmla="*/ 0 h 5199810"/>
              <a:gd name="connsiteX3" fmla="*/ 2798943 w 2801482"/>
              <a:gd name="connsiteY3" fmla="*/ 5199810 h 5199810"/>
              <a:gd name="connsiteX4" fmla="*/ 0 w 2801482"/>
              <a:gd name="connsiteY4" fmla="*/ 5160747 h 51998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01482" h="5199810">
                <a:moveTo>
                  <a:pt x="0" y="5160747"/>
                </a:moveTo>
                <a:lnTo>
                  <a:pt x="1233010" y="4340"/>
                </a:lnTo>
                <a:lnTo>
                  <a:pt x="2801067" y="0"/>
                </a:lnTo>
                <a:cubicBezTo>
                  <a:pt x="2803098" y="1735922"/>
                  <a:pt x="2796912" y="3463888"/>
                  <a:pt x="2798943" y="5199810"/>
                </a:cubicBezTo>
                <a:lnTo>
                  <a:pt x="0" y="5160747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BE" dirty="0"/>
          </a:p>
        </p:txBody>
      </p:sp>
      <p:sp>
        <p:nvSpPr>
          <p:cNvPr id="5" name="Text Placeholder 5">
            <a:extLst>
              <a:ext uri="{FF2B5EF4-FFF2-40B4-BE49-F238E27FC236}">
                <a16:creationId xmlns:a16="http://schemas.microsoft.com/office/drawing/2014/main" id="{881F67FC-FF00-93C4-65B3-E185BC04F0DA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51519" y="1851671"/>
            <a:ext cx="6184737" cy="720080"/>
          </a:xfrm>
          <a:prstGeom prst="rect">
            <a:avLst/>
          </a:prstGeom>
        </p:spPr>
        <p:txBody>
          <a:bodyPr lIns="0" anchor="ctr" anchorCtr="0"/>
          <a:lstStyle>
            <a:lvl1pPr marL="0" indent="0">
              <a:buNone/>
              <a:defRPr sz="3800" b="0" i="0">
                <a:solidFill>
                  <a:schemeClr val="tx2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r>
              <a:rPr lang="en-BE" dirty="0"/>
              <a:t>Click to add chapter title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EA2996C-86D5-A2B0-6390-68D9709669E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892480" y="4750147"/>
            <a:ext cx="251520" cy="288032"/>
          </a:xfrm>
          <a:prstGeom prst="rect">
            <a:avLst/>
          </a:prstGeom>
        </p:spPr>
        <p:txBody>
          <a:bodyPr lIns="0" tIns="0" rIns="0" bIns="0" anchor="b" anchorCtr="0"/>
          <a:lstStyle>
            <a:lvl1pPr algn="l">
              <a:defRPr sz="900" b="0" i="0">
                <a:solidFill>
                  <a:schemeClr val="tx2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fld id="{76563B4B-4410-459F-97AD-D0AEEE9266CA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Footer Placeholder 5">
            <a:extLst>
              <a:ext uri="{FF2B5EF4-FFF2-40B4-BE49-F238E27FC236}">
                <a16:creationId xmlns:a16="http://schemas.microsoft.com/office/drawing/2014/main" id="{291B8932-E854-543B-A22E-C5F5C1B4A1FE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>
          <a:xfrm>
            <a:off x="6516216" y="4868045"/>
            <a:ext cx="2304256" cy="170134"/>
          </a:xfrm>
          <a:prstGeom prst="rect">
            <a:avLst/>
          </a:prstGeom>
        </p:spPr>
        <p:txBody>
          <a:bodyPr lIns="0" tIns="0" rIns="0" bIns="0" anchor="b" anchorCtr="0"/>
          <a:lstStyle>
            <a:lvl1pPr algn="r" fontAlgn="b">
              <a:defRPr sz="900"/>
            </a:lvl1pPr>
          </a:lstStyle>
          <a:p>
            <a:r>
              <a:rPr lang="nl-BE">
                <a:solidFill>
                  <a:schemeClr val="tx2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Top secret • Secret • </a:t>
            </a:r>
            <a:r>
              <a:rPr lang="nl-BE" b="1">
                <a:solidFill>
                  <a:schemeClr val="tx2"/>
                </a:solidFill>
                <a:cs typeface="Calibri" panose="020F0502020204030204" pitchFamily="34" charset="0"/>
              </a:rPr>
              <a:t>Internal use only </a:t>
            </a:r>
            <a:r>
              <a:rPr lang="nl-BE">
                <a:solidFill>
                  <a:schemeClr val="tx2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• Public </a:t>
            </a:r>
            <a:endParaRPr lang="en-US" dirty="0">
              <a:solidFill>
                <a:schemeClr val="tx2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2" name="Text Placeholder 5">
            <a:extLst>
              <a:ext uri="{FF2B5EF4-FFF2-40B4-BE49-F238E27FC236}">
                <a16:creationId xmlns:a16="http://schemas.microsoft.com/office/drawing/2014/main" id="{9BF21BCF-E50B-9170-6AD6-CC1F01298AAE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1520" y="2583976"/>
            <a:ext cx="6184736" cy="720080"/>
          </a:xfrm>
          <a:prstGeom prst="rect">
            <a:avLst/>
          </a:prstGeom>
        </p:spPr>
        <p:txBody>
          <a:bodyPr lIns="0" anchor="ctr" anchorCtr="0"/>
          <a:lstStyle>
            <a:lvl1pPr marL="0" indent="0">
              <a:buNone/>
              <a:defRPr sz="1900" b="0" i="0">
                <a:solidFill>
                  <a:schemeClr val="tx2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r>
              <a:rPr lang="en-BE" dirty="0"/>
              <a:t>Click to add chapter subtitle</a:t>
            </a:r>
          </a:p>
        </p:txBody>
      </p:sp>
    </p:spTree>
    <p:extLst>
      <p:ext uri="{BB962C8B-B14F-4D97-AF65-F5344CB8AC3E}">
        <p14:creationId xmlns:p14="http://schemas.microsoft.com/office/powerpoint/2010/main" val="12617244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 yo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0743735F-C65F-02D5-8015-7B67E0A9153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3737840"/>
            <a:ext cx="9144000" cy="868219"/>
          </a:xfrm>
          <a:prstGeom prst="rect">
            <a:avLst/>
          </a:prstGeom>
        </p:spPr>
      </p:pic>
      <p:sp>
        <p:nvSpPr>
          <p:cNvPr id="4" name="Trapezium 4">
            <a:extLst>
              <a:ext uri="{FF2B5EF4-FFF2-40B4-BE49-F238E27FC236}">
                <a16:creationId xmlns:a16="http://schemas.microsoft.com/office/drawing/2014/main" id="{A81B1707-AA08-6511-D26D-8B15A7545D3D}"/>
              </a:ext>
            </a:extLst>
          </p:cNvPr>
          <p:cNvSpPr/>
          <p:nvPr userDrawn="1"/>
        </p:nvSpPr>
        <p:spPr>
          <a:xfrm>
            <a:off x="6436257" y="-4338"/>
            <a:ext cx="2710199" cy="5195991"/>
          </a:xfrm>
          <a:custGeom>
            <a:avLst/>
            <a:gdLst>
              <a:gd name="connsiteX0" fmla="*/ 0 w 4932040"/>
              <a:gd name="connsiteY0" fmla="*/ 5196192 h 5196192"/>
              <a:gd name="connsiteX1" fmla="*/ 1233010 w 4932040"/>
              <a:gd name="connsiteY1" fmla="*/ 0 h 5196192"/>
              <a:gd name="connsiteX2" fmla="*/ 3699030 w 4932040"/>
              <a:gd name="connsiteY2" fmla="*/ 0 h 5196192"/>
              <a:gd name="connsiteX3" fmla="*/ 4932040 w 4932040"/>
              <a:gd name="connsiteY3" fmla="*/ 5196192 h 5196192"/>
              <a:gd name="connsiteX4" fmla="*/ 0 w 4932040"/>
              <a:gd name="connsiteY4" fmla="*/ 5196192 h 5196192"/>
              <a:gd name="connsiteX0" fmla="*/ 0 w 4932040"/>
              <a:gd name="connsiteY0" fmla="*/ 5196192 h 5196192"/>
              <a:gd name="connsiteX1" fmla="*/ 1233010 w 4932040"/>
              <a:gd name="connsiteY1" fmla="*/ 0 h 5196192"/>
              <a:gd name="connsiteX2" fmla="*/ 2784630 w 4932040"/>
              <a:gd name="connsiteY2" fmla="*/ 11575 h 5196192"/>
              <a:gd name="connsiteX3" fmla="*/ 4932040 w 4932040"/>
              <a:gd name="connsiteY3" fmla="*/ 5196192 h 5196192"/>
              <a:gd name="connsiteX4" fmla="*/ 0 w 4932040"/>
              <a:gd name="connsiteY4" fmla="*/ 5196192 h 5196192"/>
              <a:gd name="connsiteX0" fmla="*/ 0 w 2790724"/>
              <a:gd name="connsiteY0" fmla="*/ 5196192 h 5219342"/>
              <a:gd name="connsiteX1" fmla="*/ 1233010 w 2790724"/>
              <a:gd name="connsiteY1" fmla="*/ 0 h 5219342"/>
              <a:gd name="connsiteX2" fmla="*/ 2784630 w 2790724"/>
              <a:gd name="connsiteY2" fmla="*/ 11575 h 5219342"/>
              <a:gd name="connsiteX3" fmla="*/ 2790724 w 2790724"/>
              <a:gd name="connsiteY3" fmla="*/ 5219342 h 5219342"/>
              <a:gd name="connsiteX4" fmla="*/ 0 w 2790724"/>
              <a:gd name="connsiteY4" fmla="*/ 5196192 h 5219342"/>
              <a:gd name="connsiteX0" fmla="*/ 0 w 2790724"/>
              <a:gd name="connsiteY0" fmla="*/ 5196192 h 5219342"/>
              <a:gd name="connsiteX1" fmla="*/ 1233010 w 2790724"/>
              <a:gd name="connsiteY1" fmla="*/ 0 h 5219342"/>
              <a:gd name="connsiteX2" fmla="*/ 2784630 w 2790724"/>
              <a:gd name="connsiteY2" fmla="*/ 11575 h 5219342"/>
              <a:gd name="connsiteX3" fmla="*/ 2790724 w 2790724"/>
              <a:gd name="connsiteY3" fmla="*/ 5219342 h 5219342"/>
              <a:gd name="connsiteX4" fmla="*/ 0 w 2790724"/>
              <a:gd name="connsiteY4" fmla="*/ 5196192 h 5219342"/>
              <a:gd name="connsiteX0" fmla="*/ 0 w 2790724"/>
              <a:gd name="connsiteY0" fmla="*/ 5156407 h 5219342"/>
              <a:gd name="connsiteX1" fmla="*/ 1233010 w 2790724"/>
              <a:gd name="connsiteY1" fmla="*/ 0 h 5219342"/>
              <a:gd name="connsiteX2" fmla="*/ 2784630 w 2790724"/>
              <a:gd name="connsiteY2" fmla="*/ 11575 h 5219342"/>
              <a:gd name="connsiteX3" fmla="*/ 2790724 w 2790724"/>
              <a:gd name="connsiteY3" fmla="*/ 5219342 h 5219342"/>
              <a:gd name="connsiteX4" fmla="*/ 0 w 2790724"/>
              <a:gd name="connsiteY4" fmla="*/ 5156407 h 5219342"/>
              <a:gd name="connsiteX0" fmla="*/ 0 w 2798943"/>
              <a:gd name="connsiteY0" fmla="*/ 5156407 h 5195470"/>
              <a:gd name="connsiteX1" fmla="*/ 1233010 w 2798943"/>
              <a:gd name="connsiteY1" fmla="*/ 0 h 5195470"/>
              <a:gd name="connsiteX2" fmla="*/ 2784630 w 2798943"/>
              <a:gd name="connsiteY2" fmla="*/ 11575 h 5195470"/>
              <a:gd name="connsiteX3" fmla="*/ 2798943 w 2798943"/>
              <a:gd name="connsiteY3" fmla="*/ 5195470 h 5195470"/>
              <a:gd name="connsiteX4" fmla="*/ 0 w 2798943"/>
              <a:gd name="connsiteY4" fmla="*/ 5156407 h 5195470"/>
              <a:gd name="connsiteX0" fmla="*/ 0 w 2801482"/>
              <a:gd name="connsiteY0" fmla="*/ 5160747 h 5199810"/>
              <a:gd name="connsiteX1" fmla="*/ 1233010 w 2801482"/>
              <a:gd name="connsiteY1" fmla="*/ 4340 h 5199810"/>
              <a:gd name="connsiteX2" fmla="*/ 2801067 w 2801482"/>
              <a:gd name="connsiteY2" fmla="*/ 0 h 5199810"/>
              <a:gd name="connsiteX3" fmla="*/ 2798943 w 2801482"/>
              <a:gd name="connsiteY3" fmla="*/ 5199810 h 5199810"/>
              <a:gd name="connsiteX4" fmla="*/ 0 w 2801482"/>
              <a:gd name="connsiteY4" fmla="*/ 5160747 h 51998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01482" h="5199810">
                <a:moveTo>
                  <a:pt x="0" y="5160747"/>
                </a:moveTo>
                <a:lnTo>
                  <a:pt x="1233010" y="4340"/>
                </a:lnTo>
                <a:lnTo>
                  <a:pt x="2801067" y="0"/>
                </a:lnTo>
                <a:cubicBezTo>
                  <a:pt x="2803098" y="1735922"/>
                  <a:pt x="2796912" y="3463888"/>
                  <a:pt x="2798943" y="5199810"/>
                </a:cubicBezTo>
                <a:lnTo>
                  <a:pt x="0" y="5160747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BE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3FC5309-858C-A484-A6AD-F7F35856648D}"/>
              </a:ext>
            </a:extLst>
          </p:cNvPr>
          <p:cNvSpPr txBox="1"/>
          <p:nvPr userDrawn="1"/>
        </p:nvSpPr>
        <p:spPr>
          <a:xfrm>
            <a:off x="179513" y="1856620"/>
            <a:ext cx="3960439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BE" sz="3800" b="0" i="0" dirty="0">
                <a:solidFill>
                  <a:schemeClr val="tx2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Thank you</a:t>
            </a:r>
          </a:p>
        </p:txBody>
      </p:sp>
      <p:sp>
        <p:nvSpPr>
          <p:cNvPr id="2" name="Slide Number Placeholder 3">
            <a:extLst>
              <a:ext uri="{FF2B5EF4-FFF2-40B4-BE49-F238E27FC236}">
                <a16:creationId xmlns:a16="http://schemas.microsoft.com/office/drawing/2014/main" id="{2885DBCA-26DF-063A-1EB1-56987EC9484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892480" y="4750147"/>
            <a:ext cx="251520" cy="288032"/>
          </a:xfrm>
          <a:prstGeom prst="rect">
            <a:avLst/>
          </a:prstGeom>
        </p:spPr>
        <p:txBody>
          <a:bodyPr lIns="0" tIns="0" rIns="0" bIns="0" anchor="b" anchorCtr="0"/>
          <a:lstStyle>
            <a:lvl1pPr algn="l">
              <a:defRPr sz="900" b="0" i="0">
                <a:solidFill>
                  <a:schemeClr val="tx2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fld id="{76563B4B-4410-459F-97AD-D0AEEE9266CA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Footer Placeholder 5">
            <a:extLst>
              <a:ext uri="{FF2B5EF4-FFF2-40B4-BE49-F238E27FC236}">
                <a16:creationId xmlns:a16="http://schemas.microsoft.com/office/drawing/2014/main" id="{6131F16D-82D8-66D8-1317-BB959B3C42FD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>
          <a:xfrm>
            <a:off x="6516216" y="4868045"/>
            <a:ext cx="2304256" cy="170134"/>
          </a:xfrm>
          <a:prstGeom prst="rect">
            <a:avLst/>
          </a:prstGeom>
        </p:spPr>
        <p:txBody>
          <a:bodyPr lIns="0" tIns="0" rIns="0" bIns="0" anchor="b" anchorCtr="0"/>
          <a:lstStyle>
            <a:lvl1pPr algn="r" fontAlgn="b">
              <a:defRPr sz="900"/>
            </a:lvl1pPr>
          </a:lstStyle>
          <a:p>
            <a:r>
              <a:rPr lang="nl-BE">
                <a:solidFill>
                  <a:schemeClr val="tx2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Top secret • Secret • </a:t>
            </a:r>
            <a:r>
              <a:rPr lang="nl-BE" b="1">
                <a:solidFill>
                  <a:schemeClr val="tx2"/>
                </a:solidFill>
                <a:cs typeface="Calibri" panose="020F0502020204030204" pitchFamily="34" charset="0"/>
              </a:rPr>
              <a:t>Internal use only </a:t>
            </a:r>
            <a:r>
              <a:rPr lang="nl-BE">
                <a:solidFill>
                  <a:schemeClr val="tx2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• Public </a:t>
            </a:r>
            <a:endParaRPr lang="en-US" dirty="0">
              <a:solidFill>
                <a:schemeClr val="tx2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8552023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073E80F1-07C3-693E-DEC3-BBAA7225893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563B4B-4410-459F-97AD-D0AEEE9266CA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9D3D863-2784-BDFB-5FBD-37520AD3F5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BE" dirty="0">
                <a:solidFill>
                  <a:schemeClr val="tx2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Internal use only</a:t>
            </a:r>
            <a:endParaRPr lang="en-US" dirty="0">
              <a:solidFill>
                <a:schemeClr val="tx2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5" name="Text Placeholder 31">
            <a:extLst>
              <a:ext uri="{FF2B5EF4-FFF2-40B4-BE49-F238E27FC236}">
                <a16:creationId xmlns:a16="http://schemas.microsoft.com/office/drawing/2014/main" id="{6146C5FB-0B1D-5543-BCF5-B0719102EC3C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251520" y="65638"/>
            <a:ext cx="8640960" cy="598628"/>
          </a:xfrm>
          <a:prstGeom prst="rect">
            <a:avLst/>
          </a:prstGeom>
        </p:spPr>
        <p:txBody>
          <a:bodyPr lIns="0" anchor="b">
            <a:noAutofit/>
          </a:bodyPr>
          <a:lstStyle>
            <a:lvl1pPr marL="0" indent="0">
              <a:lnSpc>
                <a:spcPts val="2200"/>
              </a:lnSpc>
              <a:spcBef>
                <a:spcPts val="0"/>
              </a:spcBef>
              <a:buNone/>
              <a:defRPr sz="2200" b="1" i="0" cap="none" baseline="0">
                <a:solidFill>
                  <a:schemeClr val="bg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 dirty="0"/>
              <a:t>Click to add title</a:t>
            </a:r>
          </a:p>
        </p:txBody>
      </p:sp>
      <p:sp>
        <p:nvSpPr>
          <p:cNvPr id="6" name="Rectangle 29">
            <a:extLst>
              <a:ext uri="{FF2B5EF4-FFF2-40B4-BE49-F238E27FC236}">
                <a16:creationId xmlns:a16="http://schemas.microsoft.com/office/drawing/2014/main" id="{2BC68704-B601-38BA-4BA7-CB84333F0576}"/>
              </a:ext>
            </a:extLst>
          </p:cNvPr>
          <p:cNvSpPr/>
          <p:nvPr userDrawn="1"/>
        </p:nvSpPr>
        <p:spPr>
          <a:xfrm>
            <a:off x="251520" y="598323"/>
            <a:ext cx="576064" cy="101219"/>
          </a:xfrm>
          <a:custGeom>
            <a:avLst/>
            <a:gdLst>
              <a:gd name="connsiteX0" fmla="*/ 0 w 1014462"/>
              <a:gd name="connsiteY0" fmla="*/ 0 h 58171"/>
              <a:gd name="connsiteX1" fmla="*/ 1014462 w 1014462"/>
              <a:gd name="connsiteY1" fmla="*/ 0 h 58171"/>
              <a:gd name="connsiteX2" fmla="*/ 1014462 w 1014462"/>
              <a:gd name="connsiteY2" fmla="*/ 58171 h 58171"/>
              <a:gd name="connsiteX3" fmla="*/ 0 w 1014462"/>
              <a:gd name="connsiteY3" fmla="*/ 58171 h 58171"/>
              <a:gd name="connsiteX4" fmla="*/ 0 w 1014462"/>
              <a:gd name="connsiteY4" fmla="*/ 0 h 58171"/>
              <a:gd name="connsiteX0" fmla="*/ 0 w 1014462"/>
              <a:gd name="connsiteY0" fmla="*/ 0 h 58171"/>
              <a:gd name="connsiteX1" fmla="*/ 1014462 w 1014462"/>
              <a:gd name="connsiteY1" fmla="*/ 0 h 58171"/>
              <a:gd name="connsiteX2" fmla="*/ 995412 w 1014462"/>
              <a:gd name="connsiteY2" fmla="*/ 54996 h 58171"/>
              <a:gd name="connsiteX3" fmla="*/ 0 w 1014462"/>
              <a:gd name="connsiteY3" fmla="*/ 58171 h 58171"/>
              <a:gd name="connsiteX4" fmla="*/ 0 w 1014462"/>
              <a:gd name="connsiteY4" fmla="*/ 0 h 58171"/>
              <a:gd name="connsiteX0" fmla="*/ 0 w 1102886"/>
              <a:gd name="connsiteY0" fmla="*/ 3096 h 61267"/>
              <a:gd name="connsiteX1" fmla="*/ 1102886 w 1102886"/>
              <a:gd name="connsiteY1" fmla="*/ 0 h 61267"/>
              <a:gd name="connsiteX2" fmla="*/ 995412 w 1102886"/>
              <a:gd name="connsiteY2" fmla="*/ 58092 h 61267"/>
              <a:gd name="connsiteX3" fmla="*/ 0 w 1102886"/>
              <a:gd name="connsiteY3" fmla="*/ 61267 h 61267"/>
              <a:gd name="connsiteX4" fmla="*/ 0 w 1102886"/>
              <a:gd name="connsiteY4" fmla="*/ 3096 h 61267"/>
              <a:gd name="connsiteX0" fmla="*/ 0 w 1102886"/>
              <a:gd name="connsiteY0" fmla="*/ 3096 h 61267"/>
              <a:gd name="connsiteX1" fmla="*/ 1102886 w 1102886"/>
              <a:gd name="connsiteY1" fmla="*/ 0 h 61267"/>
              <a:gd name="connsiteX2" fmla="*/ 1047607 w 1102886"/>
              <a:gd name="connsiteY2" fmla="*/ 59189 h 61267"/>
              <a:gd name="connsiteX3" fmla="*/ 0 w 1102886"/>
              <a:gd name="connsiteY3" fmla="*/ 61267 h 61267"/>
              <a:gd name="connsiteX4" fmla="*/ 0 w 1102886"/>
              <a:gd name="connsiteY4" fmla="*/ 3096 h 61267"/>
              <a:gd name="connsiteX0" fmla="*/ 0 w 1106366"/>
              <a:gd name="connsiteY0" fmla="*/ 903 h 61267"/>
              <a:gd name="connsiteX1" fmla="*/ 1106366 w 1106366"/>
              <a:gd name="connsiteY1" fmla="*/ 0 h 61267"/>
              <a:gd name="connsiteX2" fmla="*/ 1051087 w 1106366"/>
              <a:gd name="connsiteY2" fmla="*/ 59189 h 61267"/>
              <a:gd name="connsiteX3" fmla="*/ 3480 w 1106366"/>
              <a:gd name="connsiteY3" fmla="*/ 61267 h 61267"/>
              <a:gd name="connsiteX4" fmla="*/ 0 w 1106366"/>
              <a:gd name="connsiteY4" fmla="*/ 903 h 612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06366" h="61267">
                <a:moveTo>
                  <a:pt x="0" y="903"/>
                </a:moveTo>
                <a:lnTo>
                  <a:pt x="1106366" y="0"/>
                </a:lnTo>
                <a:lnTo>
                  <a:pt x="1051087" y="59189"/>
                </a:lnTo>
                <a:lnTo>
                  <a:pt x="3480" y="61267"/>
                </a:lnTo>
                <a:lnTo>
                  <a:pt x="0" y="903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BE" dirty="0"/>
          </a:p>
        </p:txBody>
      </p:sp>
      <p:sp>
        <p:nvSpPr>
          <p:cNvPr id="7" name="Tijdelijke aanduiding voor tekst 3">
            <a:extLst>
              <a:ext uri="{FF2B5EF4-FFF2-40B4-BE49-F238E27FC236}">
                <a16:creationId xmlns:a16="http://schemas.microsoft.com/office/drawing/2014/main" id="{61A887CA-FD01-517C-FC6E-E314D0162C5A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251520" y="987574"/>
            <a:ext cx="8640960" cy="3721518"/>
          </a:xfrm>
          <a:prstGeom prst="rect">
            <a:avLst/>
          </a:prstGeom>
          <a:noFill/>
        </p:spPr>
        <p:txBody>
          <a:bodyPr vert="horz" lIns="0" anchor="t" anchorCtr="0">
            <a:normAutofit/>
          </a:bodyPr>
          <a:lstStyle>
            <a:lvl1pPr algn="l">
              <a:buNone/>
              <a:defRPr sz="1800" b="0" i="0" cap="none" baseline="0">
                <a:solidFill>
                  <a:schemeClr val="bg2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  <a:lvl2pPr marL="742950" indent="-285750">
              <a:buFont typeface="Arial" panose="020B0604020202020204" pitchFamily="34" charset="0"/>
              <a:buChar char="•"/>
              <a:defRPr sz="1800" b="0" i="0">
                <a:latin typeface="Calibri Light" panose="020F0302020204030204" pitchFamily="34" charset="0"/>
                <a:cs typeface="Calibri Light" panose="020F0302020204030204" pitchFamily="34" charset="0"/>
              </a:defRPr>
            </a:lvl2pPr>
            <a:lvl3pPr marL="1200150" indent="-285750">
              <a:buFont typeface="System Font Regular"/>
              <a:buChar char="–"/>
              <a:defRPr b="0" i="0">
                <a:latin typeface="Calibri Light" panose="020F0302020204030204" pitchFamily="34" charset="0"/>
                <a:cs typeface="Calibri Light" panose="020F0302020204030204" pitchFamily="34" charset="0"/>
              </a:defRPr>
            </a:lvl3pPr>
            <a:lvl4pPr marL="1657350" indent="-285750">
              <a:buFont typeface="System Font Regular"/>
              <a:buChar char="&gt;"/>
              <a:defRPr b="0" i="0">
                <a:latin typeface="Calibri Light" panose="020F0302020204030204" pitchFamily="34" charset="0"/>
                <a:cs typeface="Calibri Light" panose="020F0302020204030204" pitchFamily="34" charset="0"/>
              </a:defRPr>
            </a:lvl4pPr>
            <a:lvl5pPr marL="2114550" indent="-285750">
              <a:buFont typeface="Courier New" panose="02070309020205020404" pitchFamily="49" charset="0"/>
              <a:buChar char="o"/>
              <a:defRPr b="0" i="0">
                <a:latin typeface="Calibri Light" panose="020F0302020204030204" pitchFamily="34" charset="0"/>
                <a:cs typeface="Calibri Light" panose="020F0302020204030204" pitchFamily="34" charset="0"/>
              </a:defRPr>
            </a:lvl5pPr>
            <a:lvl6pPr marL="2514600" indent="-228600">
              <a:buFont typeface="Courier New" panose="02070309020205020404" pitchFamily="49" charset="0"/>
              <a:buChar char="o"/>
              <a:defRPr sz="1600" b="0" i="0">
                <a:solidFill>
                  <a:schemeClr val="bg2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6pPr>
          </a:lstStyle>
          <a:p>
            <a:r>
              <a:rPr lang="en-US" dirty="0"/>
              <a:t>Click to </a:t>
            </a:r>
            <a:r>
              <a:rPr lang="en-BE" dirty="0"/>
              <a:t>add text or insert graph or image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8205579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D00C6896-3567-DEF4-DD1A-8EF22C6D43B3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563B4B-4410-459F-97AD-D0AEEE9266CA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FCCD9BD-5EA0-4BBD-383A-FEBADE0AEB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BE" dirty="0">
                <a:solidFill>
                  <a:schemeClr val="tx2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Internal use only</a:t>
            </a:r>
            <a:endParaRPr lang="en-US" dirty="0">
              <a:solidFill>
                <a:schemeClr val="tx2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5" name="Text Placeholder 31">
            <a:extLst>
              <a:ext uri="{FF2B5EF4-FFF2-40B4-BE49-F238E27FC236}">
                <a16:creationId xmlns:a16="http://schemas.microsoft.com/office/drawing/2014/main" id="{51B370AA-FD15-2951-016E-1A714E91D9D2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251520" y="65638"/>
            <a:ext cx="8640960" cy="598628"/>
          </a:xfrm>
          <a:prstGeom prst="rect">
            <a:avLst/>
          </a:prstGeom>
        </p:spPr>
        <p:txBody>
          <a:bodyPr lIns="0" anchor="b">
            <a:noAutofit/>
          </a:bodyPr>
          <a:lstStyle>
            <a:lvl1pPr marL="0" indent="0">
              <a:lnSpc>
                <a:spcPts val="2200"/>
              </a:lnSpc>
              <a:spcBef>
                <a:spcPts val="0"/>
              </a:spcBef>
              <a:buNone/>
              <a:defRPr sz="2200" b="1" i="0" cap="none" baseline="0">
                <a:solidFill>
                  <a:schemeClr val="bg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 dirty="0"/>
              <a:t>Click to add title</a:t>
            </a:r>
          </a:p>
        </p:txBody>
      </p:sp>
      <p:sp>
        <p:nvSpPr>
          <p:cNvPr id="6" name="Rectangle 29">
            <a:extLst>
              <a:ext uri="{FF2B5EF4-FFF2-40B4-BE49-F238E27FC236}">
                <a16:creationId xmlns:a16="http://schemas.microsoft.com/office/drawing/2014/main" id="{B75C3F32-A407-9EFD-C0EE-0250C0A39991}"/>
              </a:ext>
            </a:extLst>
          </p:cNvPr>
          <p:cNvSpPr/>
          <p:nvPr userDrawn="1"/>
        </p:nvSpPr>
        <p:spPr>
          <a:xfrm>
            <a:off x="251520" y="598323"/>
            <a:ext cx="576064" cy="101219"/>
          </a:xfrm>
          <a:custGeom>
            <a:avLst/>
            <a:gdLst>
              <a:gd name="connsiteX0" fmla="*/ 0 w 1014462"/>
              <a:gd name="connsiteY0" fmla="*/ 0 h 58171"/>
              <a:gd name="connsiteX1" fmla="*/ 1014462 w 1014462"/>
              <a:gd name="connsiteY1" fmla="*/ 0 h 58171"/>
              <a:gd name="connsiteX2" fmla="*/ 1014462 w 1014462"/>
              <a:gd name="connsiteY2" fmla="*/ 58171 h 58171"/>
              <a:gd name="connsiteX3" fmla="*/ 0 w 1014462"/>
              <a:gd name="connsiteY3" fmla="*/ 58171 h 58171"/>
              <a:gd name="connsiteX4" fmla="*/ 0 w 1014462"/>
              <a:gd name="connsiteY4" fmla="*/ 0 h 58171"/>
              <a:gd name="connsiteX0" fmla="*/ 0 w 1014462"/>
              <a:gd name="connsiteY0" fmla="*/ 0 h 58171"/>
              <a:gd name="connsiteX1" fmla="*/ 1014462 w 1014462"/>
              <a:gd name="connsiteY1" fmla="*/ 0 h 58171"/>
              <a:gd name="connsiteX2" fmla="*/ 995412 w 1014462"/>
              <a:gd name="connsiteY2" fmla="*/ 54996 h 58171"/>
              <a:gd name="connsiteX3" fmla="*/ 0 w 1014462"/>
              <a:gd name="connsiteY3" fmla="*/ 58171 h 58171"/>
              <a:gd name="connsiteX4" fmla="*/ 0 w 1014462"/>
              <a:gd name="connsiteY4" fmla="*/ 0 h 58171"/>
              <a:gd name="connsiteX0" fmla="*/ 0 w 1102886"/>
              <a:gd name="connsiteY0" fmla="*/ 3096 h 61267"/>
              <a:gd name="connsiteX1" fmla="*/ 1102886 w 1102886"/>
              <a:gd name="connsiteY1" fmla="*/ 0 h 61267"/>
              <a:gd name="connsiteX2" fmla="*/ 995412 w 1102886"/>
              <a:gd name="connsiteY2" fmla="*/ 58092 h 61267"/>
              <a:gd name="connsiteX3" fmla="*/ 0 w 1102886"/>
              <a:gd name="connsiteY3" fmla="*/ 61267 h 61267"/>
              <a:gd name="connsiteX4" fmla="*/ 0 w 1102886"/>
              <a:gd name="connsiteY4" fmla="*/ 3096 h 61267"/>
              <a:gd name="connsiteX0" fmla="*/ 0 w 1102886"/>
              <a:gd name="connsiteY0" fmla="*/ 3096 h 61267"/>
              <a:gd name="connsiteX1" fmla="*/ 1102886 w 1102886"/>
              <a:gd name="connsiteY1" fmla="*/ 0 h 61267"/>
              <a:gd name="connsiteX2" fmla="*/ 1047607 w 1102886"/>
              <a:gd name="connsiteY2" fmla="*/ 59189 h 61267"/>
              <a:gd name="connsiteX3" fmla="*/ 0 w 1102886"/>
              <a:gd name="connsiteY3" fmla="*/ 61267 h 61267"/>
              <a:gd name="connsiteX4" fmla="*/ 0 w 1102886"/>
              <a:gd name="connsiteY4" fmla="*/ 3096 h 61267"/>
              <a:gd name="connsiteX0" fmla="*/ 0 w 1106366"/>
              <a:gd name="connsiteY0" fmla="*/ 903 h 61267"/>
              <a:gd name="connsiteX1" fmla="*/ 1106366 w 1106366"/>
              <a:gd name="connsiteY1" fmla="*/ 0 h 61267"/>
              <a:gd name="connsiteX2" fmla="*/ 1051087 w 1106366"/>
              <a:gd name="connsiteY2" fmla="*/ 59189 h 61267"/>
              <a:gd name="connsiteX3" fmla="*/ 3480 w 1106366"/>
              <a:gd name="connsiteY3" fmla="*/ 61267 h 61267"/>
              <a:gd name="connsiteX4" fmla="*/ 0 w 1106366"/>
              <a:gd name="connsiteY4" fmla="*/ 903 h 612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06366" h="61267">
                <a:moveTo>
                  <a:pt x="0" y="903"/>
                </a:moveTo>
                <a:lnTo>
                  <a:pt x="1106366" y="0"/>
                </a:lnTo>
                <a:lnTo>
                  <a:pt x="1051087" y="59189"/>
                </a:lnTo>
                <a:lnTo>
                  <a:pt x="3480" y="61267"/>
                </a:lnTo>
                <a:lnTo>
                  <a:pt x="0" y="903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BE" dirty="0"/>
          </a:p>
        </p:txBody>
      </p:sp>
      <p:sp>
        <p:nvSpPr>
          <p:cNvPr id="7" name="Tijdelijke aanduiding voor tekst 3">
            <a:extLst>
              <a:ext uri="{FF2B5EF4-FFF2-40B4-BE49-F238E27FC236}">
                <a16:creationId xmlns:a16="http://schemas.microsoft.com/office/drawing/2014/main" id="{3A6CAB6B-8617-8581-DE6C-9C6F6B7F8F98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251520" y="987574"/>
            <a:ext cx="8640960" cy="3721518"/>
          </a:xfrm>
          <a:prstGeom prst="rect">
            <a:avLst/>
          </a:prstGeom>
          <a:noFill/>
        </p:spPr>
        <p:txBody>
          <a:bodyPr vert="horz" lIns="0" anchor="t" anchorCtr="0">
            <a:normAutofit/>
          </a:bodyPr>
          <a:lstStyle>
            <a:lvl1pPr algn="l">
              <a:buNone/>
              <a:defRPr sz="1800" b="0" i="0" cap="none" baseline="0">
                <a:solidFill>
                  <a:schemeClr val="bg2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  <a:lvl2pPr marL="742950" indent="-285750">
              <a:buFont typeface="Arial" panose="020B0604020202020204" pitchFamily="34" charset="0"/>
              <a:buChar char="•"/>
              <a:defRPr sz="1800" b="0" i="0">
                <a:latin typeface="Calibri Light" panose="020F0302020204030204" pitchFamily="34" charset="0"/>
                <a:cs typeface="Calibri Light" panose="020F0302020204030204" pitchFamily="34" charset="0"/>
              </a:defRPr>
            </a:lvl2pPr>
            <a:lvl3pPr marL="1200150" indent="-285750">
              <a:buFont typeface="System Font Regular"/>
              <a:buChar char="–"/>
              <a:defRPr b="0" i="0">
                <a:latin typeface="Calibri Light" panose="020F0302020204030204" pitchFamily="34" charset="0"/>
                <a:cs typeface="Calibri Light" panose="020F0302020204030204" pitchFamily="34" charset="0"/>
              </a:defRPr>
            </a:lvl3pPr>
            <a:lvl4pPr marL="1657350" indent="-285750">
              <a:buFont typeface="System Font Regular"/>
              <a:buChar char="&gt;"/>
              <a:defRPr b="0" i="0">
                <a:latin typeface="Calibri Light" panose="020F0302020204030204" pitchFamily="34" charset="0"/>
                <a:cs typeface="Calibri Light" panose="020F0302020204030204" pitchFamily="34" charset="0"/>
              </a:defRPr>
            </a:lvl4pPr>
            <a:lvl5pPr marL="2114550" indent="-285750">
              <a:buFont typeface="Courier New" panose="02070309020205020404" pitchFamily="49" charset="0"/>
              <a:buChar char="o"/>
              <a:defRPr b="0" i="0">
                <a:latin typeface="Calibri Light" panose="020F0302020204030204" pitchFamily="34" charset="0"/>
                <a:cs typeface="Calibri Light" panose="020F0302020204030204" pitchFamily="34" charset="0"/>
              </a:defRPr>
            </a:lvl5pPr>
            <a:lvl6pPr marL="2514600" indent="-228600">
              <a:buFont typeface="Courier New" panose="02070309020205020404" pitchFamily="49" charset="0"/>
              <a:buChar char="o"/>
              <a:defRPr sz="1600" b="0" i="0">
                <a:solidFill>
                  <a:schemeClr val="bg2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6pPr>
          </a:lstStyle>
          <a:p>
            <a:r>
              <a:rPr lang="en-US" dirty="0"/>
              <a:t>Click to </a:t>
            </a:r>
            <a:r>
              <a:rPr lang="en-BE" dirty="0"/>
              <a:t>add text or insert graph or image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5404690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_2 colum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7A206429-BC61-E959-606F-71F128FB38D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51519" y="987574"/>
            <a:ext cx="4175520" cy="3718897"/>
          </a:xfrm>
          <a:prstGeom prst="rect">
            <a:avLst/>
          </a:prstGeom>
          <a:noFill/>
        </p:spPr>
        <p:txBody>
          <a:bodyPr vert="horz" lIns="0" anchor="t" anchorCtr="0">
            <a:normAutofit/>
          </a:bodyPr>
          <a:lstStyle>
            <a:lvl1pPr algn="l">
              <a:buNone/>
              <a:defRPr sz="1800" b="0" i="0" cap="none" baseline="0">
                <a:solidFill>
                  <a:schemeClr val="bg2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  <a:lvl2pPr marL="742950" indent="-285750">
              <a:buFont typeface="Arial" panose="020B0604020202020204" pitchFamily="34" charset="0"/>
              <a:buChar char="•"/>
              <a:defRPr sz="1800" b="0" i="0">
                <a:solidFill>
                  <a:schemeClr val="bg2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2pPr>
            <a:lvl3pPr marL="1200150" indent="-285750">
              <a:buFont typeface="System Font Regular"/>
              <a:buChar char="–"/>
              <a:defRPr sz="1600" b="0" i="0">
                <a:solidFill>
                  <a:schemeClr val="bg2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3pPr>
            <a:lvl4pPr marL="1657350" indent="-285750">
              <a:buFont typeface="System Font Regular"/>
              <a:buChar char="&gt;"/>
              <a:defRPr sz="1600" b="0" i="0">
                <a:solidFill>
                  <a:schemeClr val="bg2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4pPr>
            <a:lvl5pPr marL="2114550" indent="-285750">
              <a:buFont typeface="Courier New" panose="02070309020205020404" pitchFamily="49" charset="0"/>
              <a:buChar char="o"/>
              <a:defRPr sz="1600" b="0" i="0">
                <a:solidFill>
                  <a:schemeClr val="bg2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5pPr>
            <a:lvl6pPr marL="2514600" indent="-228600">
              <a:buFont typeface="Courier New" panose="02070309020205020404" pitchFamily="49" charset="0"/>
              <a:buChar char="o"/>
              <a:defRPr sz="1600" b="0" i="0">
                <a:solidFill>
                  <a:schemeClr val="bg2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6pPr>
          </a:lstStyle>
          <a:p>
            <a:r>
              <a:rPr lang="en-US" dirty="0"/>
              <a:t>Click to </a:t>
            </a:r>
            <a:r>
              <a:rPr lang="en-BE" dirty="0"/>
              <a:t>add text or insert graph or image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nl-NL" dirty="0"/>
          </a:p>
        </p:txBody>
      </p:sp>
      <p:sp>
        <p:nvSpPr>
          <p:cNvPr id="2" name="Slide Number Placeholder 3">
            <a:extLst>
              <a:ext uri="{FF2B5EF4-FFF2-40B4-BE49-F238E27FC236}">
                <a16:creationId xmlns:a16="http://schemas.microsoft.com/office/drawing/2014/main" id="{40F1BCFF-7517-71BA-F25F-F6255231F2C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892480" y="4750147"/>
            <a:ext cx="251520" cy="288032"/>
          </a:xfrm>
          <a:prstGeom prst="rect">
            <a:avLst/>
          </a:prstGeom>
        </p:spPr>
        <p:txBody>
          <a:bodyPr lIns="0" tIns="0" rIns="0" bIns="0" anchor="b" anchorCtr="0"/>
          <a:lstStyle>
            <a:lvl1pPr algn="l">
              <a:defRPr sz="900" b="0" i="0">
                <a:solidFill>
                  <a:schemeClr val="tx2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fld id="{76563B4B-4410-459F-97AD-D0AEEE9266CA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Footer Placeholder 5">
            <a:extLst>
              <a:ext uri="{FF2B5EF4-FFF2-40B4-BE49-F238E27FC236}">
                <a16:creationId xmlns:a16="http://schemas.microsoft.com/office/drawing/2014/main" id="{787259EA-9F96-B9B8-86B3-F4CA76B22CE8}"/>
              </a:ext>
            </a:extLst>
          </p:cNvPr>
          <p:cNvSpPr>
            <a:spLocks noGrp="1"/>
          </p:cNvSpPr>
          <p:nvPr>
            <p:ph type="ftr" sz="quarter" idx="35"/>
          </p:nvPr>
        </p:nvSpPr>
        <p:spPr>
          <a:xfrm>
            <a:off x="5436096" y="4868045"/>
            <a:ext cx="3384376" cy="170134"/>
          </a:xfrm>
          <a:prstGeom prst="rect">
            <a:avLst/>
          </a:prstGeom>
        </p:spPr>
        <p:txBody>
          <a:bodyPr lIns="0" tIns="0" rIns="0" bIns="0" anchor="b" anchorCtr="0"/>
          <a:lstStyle>
            <a:lvl1pPr algn="r" fontAlgn="b">
              <a:defRPr sz="900"/>
            </a:lvl1pPr>
          </a:lstStyle>
          <a:p>
            <a:r>
              <a:rPr lang="nl-BE" dirty="0">
                <a:solidFill>
                  <a:schemeClr val="tx2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Internal use only</a:t>
            </a:r>
            <a:endParaRPr lang="en-US" dirty="0">
              <a:solidFill>
                <a:schemeClr val="tx2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3" name="Text Placeholder 31">
            <a:extLst>
              <a:ext uri="{FF2B5EF4-FFF2-40B4-BE49-F238E27FC236}">
                <a16:creationId xmlns:a16="http://schemas.microsoft.com/office/drawing/2014/main" id="{BD3ED7BB-4473-42B8-6DD7-3C1F7AD95DCE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251520" y="65638"/>
            <a:ext cx="8640960" cy="598628"/>
          </a:xfrm>
          <a:prstGeom prst="rect">
            <a:avLst/>
          </a:prstGeom>
        </p:spPr>
        <p:txBody>
          <a:bodyPr lIns="0" anchor="b">
            <a:noAutofit/>
          </a:bodyPr>
          <a:lstStyle>
            <a:lvl1pPr marL="0" indent="0">
              <a:lnSpc>
                <a:spcPts val="2200"/>
              </a:lnSpc>
              <a:spcBef>
                <a:spcPts val="0"/>
              </a:spcBef>
              <a:buNone/>
              <a:defRPr sz="2200" b="1" i="0" cap="none" baseline="0">
                <a:solidFill>
                  <a:schemeClr val="bg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 dirty="0"/>
              <a:t>Click to add title</a:t>
            </a:r>
          </a:p>
        </p:txBody>
      </p:sp>
      <p:sp>
        <p:nvSpPr>
          <p:cNvPr id="5" name="Rectangle 29">
            <a:extLst>
              <a:ext uri="{FF2B5EF4-FFF2-40B4-BE49-F238E27FC236}">
                <a16:creationId xmlns:a16="http://schemas.microsoft.com/office/drawing/2014/main" id="{AFC078DB-917F-4AA1-A9AD-39F96537AAF3}"/>
              </a:ext>
            </a:extLst>
          </p:cNvPr>
          <p:cNvSpPr/>
          <p:nvPr userDrawn="1"/>
        </p:nvSpPr>
        <p:spPr>
          <a:xfrm>
            <a:off x="251520" y="598323"/>
            <a:ext cx="576064" cy="101219"/>
          </a:xfrm>
          <a:custGeom>
            <a:avLst/>
            <a:gdLst>
              <a:gd name="connsiteX0" fmla="*/ 0 w 1014462"/>
              <a:gd name="connsiteY0" fmla="*/ 0 h 58171"/>
              <a:gd name="connsiteX1" fmla="*/ 1014462 w 1014462"/>
              <a:gd name="connsiteY1" fmla="*/ 0 h 58171"/>
              <a:gd name="connsiteX2" fmla="*/ 1014462 w 1014462"/>
              <a:gd name="connsiteY2" fmla="*/ 58171 h 58171"/>
              <a:gd name="connsiteX3" fmla="*/ 0 w 1014462"/>
              <a:gd name="connsiteY3" fmla="*/ 58171 h 58171"/>
              <a:gd name="connsiteX4" fmla="*/ 0 w 1014462"/>
              <a:gd name="connsiteY4" fmla="*/ 0 h 58171"/>
              <a:gd name="connsiteX0" fmla="*/ 0 w 1014462"/>
              <a:gd name="connsiteY0" fmla="*/ 0 h 58171"/>
              <a:gd name="connsiteX1" fmla="*/ 1014462 w 1014462"/>
              <a:gd name="connsiteY1" fmla="*/ 0 h 58171"/>
              <a:gd name="connsiteX2" fmla="*/ 995412 w 1014462"/>
              <a:gd name="connsiteY2" fmla="*/ 54996 h 58171"/>
              <a:gd name="connsiteX3" fmla="*/ 0 w 1014462"/>
              <a:gd name="connsiteY3" fmla="*/ 58171 h 58171"/>
              <a:gd name="connsiteX4" fmla="*/ 0 w 1014462"/>
              <a:gd name="connsiteY4" fmla="*/ 0 h 58171"/>
              <a:gd name="connsiteX0" fmla="*/ 0 w 1102886"/>
              <a:gd name="connsiteY0" fmla="*/ 3096 h 61267"/>
              <a:gd name="connsiteX1" fmla="*/ 1102886 w 1102886"/>
              <a:gd name="connsiteY1" fmla="*/ 0 h 61267"/>
              <a:gd name="connsiteX2" fmla="*/ 995412 w 1102886"/>
              <a:gd name="connsiteY2" fmla="*/ 58092 h 61267"/>
              <a:gd name="connsiteX3" fmla="*/ 0 w 1102886"/>
              <a:gd name="connsiteY3" fmla="*/ 61267 h 61267"/>
              <a:gd name="connsiteX4" fmla="*/ 0 w 1102886"/>
              <a:gd name="connsiteY4" fmla="*/ 3096 h 61267"/>
              <a:gd name="connsiteX0" fmla="*/ 0 w 1102886"/>
              <a:gd name="connsiteY0" fmla="*/ 3096 h 61267"/>
              <a:gd name="connsiteX1" fmla="*/ 1102886 w 1102886"/>
              <a:gd name="connsiteY1" fmla="*/ 0 h 61267"/>
              <a:gd name="connsiteX2" fmla="*/ 1047607 w 1102886"/>
              <a:gd name="connsiteY2" fmla="*/ 59189 h 61267"/>
              <a:gd name="connsiteX3" fmla="*/ 0 w 1102886"/>
              <a:gd name="connsiteY3" fmla="*/ 61267 h 61267"/>
              <a:gd name="connsiteX4" fmla="*/ 0 w 1102886"/>
              <a:gd name="connsiteY4" fmla="*/ 3096 h 61267"/>
              <a:gd name="connsiteX0" fmla="*/ 0 w 1106366"/>
              <a:gd name="connsiteY0" fmla="*/ 903 h 61267"/>
              <a:gd name="connsiteX1" fmla="*/ 1106366 w 1106366"/>
              <a:gd name="connsiteY1" fmla="*/ 0 h 61267"/>
              <a:gd name="connsiteX2" fmla="*/ 1051087 w 1106366"/>
              <a:gd name="connsiteY2" fmla="*/ 59189 h 61267"/>
              <a:gd name="connsiteX3" fmla="*/ 3480 w 1106366"/>
              <a:gd name="connsiteY3" fmla="*/ 61267 h 61267"/>
              <a:gd name="connsiteX4" fmla="*/ 0 w 1106366"/>
              <a:gd name="connsiteY4" fmla="*/ 903 h 612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06366" h="61267">
                <a:moveTo>
                  <a:pt x="0" y="903"/>
                </a:moveTo>
                <a:lnTo>
                  <a:pt x="1106366" y="0"/>
                </a:lnTo>
                <a:lnTo>
                  <a:pt x="1051087" y="59189"/>
                </a:lnTo>
                <a:lnTo>
                  <a:pt x="3480" y="61267"/>
                </a:lnTo>
                <a:lnTo>
                  <a:pt x="0" y="903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BE" dirty="0"/>
          </a:p>
        </p:txBody>
      </p:sp>
      <p:sp>
        <p:nvSpPr>
          <p:cNvPr id="7" name="Tijdelijke aanduiding voor tekst 3">
            <a:extLst>
              <a:ext uri="{FF2B5EF4-FFF2-40B4-BE49-F238E27FC236}">
                <a16:creationId xmlns:a16="http://schemas.microsoft.com/office/drawing/2014/main" id="{BF787DE1-08BD-92E2-120F-983BFE13A918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4716017" y="987574"/>
            <a:ext cx="4175520" cy="3718897"/>
          </a:xfrm>
          <a:prstGeom prst="rect">
            <a:avLst/>
          </a:prstGeom>
          <a:noFill/>
        </p:spPr>
        <p:txBody>
          <a:bodyPr vert="horz" lIns="0" anchor="t" anchorCtr="0">
            <a:normAutofit/>
          </a:bodyPr>
          <a:lstStyle>
            <a:lvl1pPr algn="l">
              <a:buNone/>
              <a:defRPr sz="1800" b="0" i="0" cap="none" baseline="0">
                <a:solidFill>
                  <a:schemeClr val="bg2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  <a:lvl2pPr marL="742950" indent="-285750">
              <a:buFont typeface="Arial" panose="020B0604020202020204" pitchFamily="34" charset="0"/>
              <a:buChar char="•"/>
              <a:defRPr sz="1800" b="0" i="0">
                <a:solidFill>
                  <a:schemeClr val="bg2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2pPr>
            <a:lvl3pPr marL="1200150" indent="-285750">
              <a:buFont typeface="System Font Regular"/>
              <a:buChar char="–"/>
              <a:defRPr sz="1600" b="0" i="0">
                <a:solidFill>
                  <a:schemeClr val="bg2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3pPr>
            <a:lvl4pPr marL="1657350" indent="-285750">
              <a:buFont typeface="System Font Regular"/>
              <a:buChar char="&gt;"/>
              <a:defRPr sz="1600" b="0" i="0">
                <a:solidFill>
                  <a:schemeClr val="bg2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4pPr>
            <a:lvl5pPr marL="2114550" indent="-285750">
              <a:buFont typeface="Courier New" panose="02070309020205020404" pitchFamily="49" charset="0"/>
              <a:buChar char="o"/>
              <a:defRPr sz="1600" b="0" i="0">
                <a:solidFill>
                  <a:schemeClr val="bg2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5pPr>
            <a:lvl6pPr marL="2514600" indent="-228600">
              <a:buFont typeface="Courier New" panose="02070309020205020404" pitchFamily="49" charset="0"/>
              <a:buChar char="o"/>
              <a:defRPr sz="1600" b="0" i="0">
                <a:solidFill>
                  <a:schemeClr val="bg2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6pPr>
          </a:lstStyle>
          <a:p>
            <a:r>
              <a:rPr lang="en-US" dirty="0"/>
              <a:t>Click to </a:t>
            </a:r>
            <a:r>
              <a:rPr lang="en-BE" dirty="0"/>
              <a:t>add text or insert graph or image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9176166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png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5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.png"/><Relationship Id="rId4" Type="http://schemas.openxmlformats.org/officeDocument/2006/relationships/theme" Target="../theme/theme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32460642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</p:sldLayoutIdLst>
  <p:hf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620">
          <p15:clr>
            <a:srgbClr val="F26B43"/>
          </p15:clr>
        </p15:guide>
        <p15:guide id="2" pos="2880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3">
            <a:extLst>
              <a:ext uri="{FF2B5EF4-FFF2-40B4-BE49-F238E27FC236}">
                <a16:creationId xmlns:a16="http://schemas.microsoft.com/office/drawing/2014/main" id="{A1925C80-3672-B207-935E-D224054955E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892480" y="4750147"/>
            <a:ext cx="251520" cy="288032"/>
          </a:xfrm>
          <a:prstGeom prst="rect">
            <a:avLst/>
          </a:prstGeom>
        </p:spPr>
        <p:txBody>
          <a:bodyPr lIns="0" tIns="0" rIns="0" bIns="0" anchor="b" anchorCtr="0"/>
          <a:lstStyle>
            <a:lvl1pPr algn="l">
              <a:defRPr sz="900" b="0" i="0">
                <a:solidFill>
                  <a:schemeClr val="tx2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fld id="{76563B4B-4410-459F-97AD-D0AEEE9266CA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5" name="Picture 4" descr="A blue and black logo&#10;&#10;Description automatically generated">
            <a:extLst>
              <a:ext uri="{FF2B5EF4-FFF2-40B4-BE49-F238E27FC236}">
                <a16:creationId xmlns:a16="http://schemas.microsoft.com/office/drawing/2014/main" id="{A291912D-4DFC-EBC0-B342-E80EB35A0DA5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4750146"/>
            <a:ext cx="223688" cy="3182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54150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0" r:id="rId1"/>
    <p:sldLayoutId id="2147483713" r:id="rId2"/>
    <p:sldLayoutId id="2147483661" r:id="rId3"/>
    <p:sldLayoutId id="2147483716" r:id="rId4"/>
  </p:sldLayoutIdLst>
  <p:hf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620">
          <p15:clr>
            <a:srgbClr val="F26B43"/>
          </p15:clr>
        </p15:guide>
        <p15:guide id="2" pos="2880">
          <p15:clr>
            <a:srgbClr val="F26B43"/>
          </p15:clr>
        </p15:guide>
        <p15:guide id="3" orient="horz" pos="3162" userDrawn="1">
          <p15:clr>
            <a:srgbClr val="F26B43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3">
            <a:extLst>
              <a:ext uri="{FF2B5EF4-FFF2-40B4-BE49-F238E27FC236}">
                <a16:creationId xmlns:a16="http://schemas.microsoft.com/office/drawing/2014/main" id="{A50FC662-99E4-3927-1798-681D6B4F47F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892480" y="4750147"/>
            <a:ext cx="251520" cy="288032"/>
          </a:xfrm>
          <a:prstGeom prst="rect">
            <a:avLst/>
          </a:prstGeom>
        </p:spPr>
        <p:txBody>
          <a:bodyPr lIns="0" tIns="0" rIns="0" bIns="0" anchor="b" anchorCtr="0"/>
          <a:lstStyle>
            <a:lvl1pPr algn="l">
              <a:defRPr sz="900" b="0" i="0">
                <a:solidFill>
                  <a:schemeClr val="tx2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fld id="{76563B4B-4410-459F-97AD-D0AEEE9266CA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Footer Placeholder 5">
            <a:extLst>
              <a:ext uri="{FF2B5EF4-FFF2-40B4-BE49-F238E27FC236}">
                <a16:creationId xmlns:a16="http://schemas.microsoft.com/office/drawing/2014/main" id="{1FAA29EA-8D20-19AB-4ACE-6896A0837E4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436096" y="4868045"/>
            <a:ext cx="3384376" cy="170134"/>
          </a:xfrm>
          <a:prstGeom prst="rect">
            <a:avLst/>
          </a:prstGeom>
        </p:spPr>
        <p:txBody>
          <a:bodyPr lIns="0" tIns="0" rIns="0" bIns="0" anchor="b" anchorCtr="0"/>
          <a:lstStyle>
            <a:lvl1pPr algn="r" fontAlgn="b">
              <a:defRPr sz="900"/>
            </a:lvl1pPr>
          </a:lstStyle>
          <a:p>
            <a:r>
              <a:rPr lang="nl-BE" dirty="0">
                <a:solidFill>
                  <a:schemeClr val="tx2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Internal use only</a:t>
            </a:r>
            <a:endParaRPr lang="en-US" dirty="0">
              <a:solidFill>
                <a:schemeClr val="tx2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pic>
        <p:nvPicPr>
          <p:cNvPr id="4" name="Picture 3" descr="A blue and black logo&#10;&#10;Description automatically generated">
            <a:extLst>
              <a:ext uri="{FF2B5EF4-FFF2-40B4-BE49-F238E27FC236}">
                <a16:creationId xmlns:a16="http://schemas.microsoft.com/office/drawing/2014/main" id="{E8F4AFC1-4BC0-B05C-CEA3-350C69419191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4750146"/>
            <a:ext cx="223688" cy="3182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5373381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22" r:id="rId1"/>
    <p:sldLayoutId id="2147483721" r:id="rId2"/>
    <p:sldLayoutId id="2147483704" r:id="rId3"/>
  </p:sldLayoutIdLst>
  <p:hf hdr="0" dt="0"/>
  <p:txStyles>
    <p:titleStyle>
      <a:lvl1pPr algn="l" defTabSz="914400" rtl="0" eaLnBrk="1" latinLnBrk="0" hangingPunct="1">
        <a:spcBef>
          <a:spcPct val="0"/>
        </a:spcBef>
        <a:buNone/>
        <a:defRPr sz="18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spcBef>
          <a:spcPct val="20000"/>
        </a:spcBef>
        <a:buFont typeface="Arial" panose="020B0604020202020204" pitchFamily="34" charset="0"/>
        <a:buNone/>
        <a:defRPr sz="1800" kern="1200">
          <a:solidFill>
            <a:schemeClr val="tx1"/>
          </a:solidFill>
          <a:latin typeface="+mj-lt"/>
          <a:ea typeface="+mn-ea"/>
          <a:cs typeface="+mn-cs"/>
        </a:defRPr>
      </a:lvl1pPr>
      <a:lvl2pPr marL="457200" indent="0" algn="l" defTabSz="914400" rtl="0" eaLnBrk="1" latinLnBrk="0" hangingPunct="1">
        <a:spcBef>
          <a:spcPct val="20000"/>
        </a:spcBef>
        <a:buFont typeface="Arial" panose="020B0604020202020204" pitchFamily="34" charset="0"/>
        <a:buNone/>
        <a:defRPr sz="16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6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620">
          <p15:clr>
            <a:srgbClr val="F26B43"/>
          </p15:clr>
        </p15:guide>
        <p15:guide id="2" pos="288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42.jpeg"/><Relationship Id="rId4" Type="http://schemas.openxmlformats.org/officeDocument/2006/relationships/image" Target="../media/image4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7" Type="http://schemas.openxmlformats.org/officeDocument/2006/relationships/image" Target="../media/image4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46.jpeg"/><Relationship Id="rId5" Type="http://schemas.openxmlformats.org/officeDocument/2006/relationships/image" Target="../media/image45.jpeg"/><Relationship Id="rId4" Type="http://schemas.openxmlformats.org/officeDocument/2006/relationships/image" Target="../media/image44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mailto:a-paiano@zanotti.com" TargetMode="External"/><Relationship Id="rId2" Type="http://schemas.openxmlformats.org/officeDocument/2006/relationships/hyperlink" Target="mailto:g-masci@zanotti.com" TargetMode="Externa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7.png"/><Relationship Id="rId7" Type="http://schemas.openxmlformats.org/officeDocument/2006/relationships/image" Target="../media/image11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png"/><Relationship Id="rId9" Type="http://schemas.openxmlformats.org/officeDocument/2006/relationships/image" Target="../media/image1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4.png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9.jpeg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7" Type="http://schemas.openxmlformats.org/officeDocument/2006/relationships/image" Target="../media/image3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33.jpeg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38.jpeg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B05FA728-1878-6290-6567-68B9BCEBCE43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563B4B-4410-459F-97AD-D0AEEE9266CA}" type="slidenum">
              <a:rPr lang="en-US" smtClean="0"/>
              <a:pPr/>
              <a:t>1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070EB2E-49D9-F90C-DD80-4D012D5605F8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nl-BE">
                <a:solidFill>
                  <a:schemeClr val="tx2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Top secret • Secret • </a:t>
            </a:r>
            <a:r>
              <a:rPr lang="nl-BE" b="1">
                <a:solidFill>
                  <a:schemeClr val="tx2"/>
                </a:solidFill>
                <a:cs typeface="Calibri" panose="020F0502020204030204" pitchFamily="34" charset="0"/>
              </a:rPr>
              <a:t>Internal use only </a:t>
            </a:r>
            <a:r>
              <a:rPr lang="nl-BE">
                <a:solidFill>
                  <a:schemeClr val="tx2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• Public </a:t>
            </a:r>
            <a:endParaRPr lang="en-US" dirty="0">
              <a:solidFill>
                <a:schemeClr val="tx2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pic>
        <p:nvPicPr>
          <p:cNvPr id="3" name="Picture 2" descr="A blue and black logo&#10;&#10;Description automatically generated">
            <a:extLst>
              <a:ext uri="{FF2B5EF4-FFF2-40B4-BE49-F238E27FC236}">
                <a16:creationId xmlns:a16="http://schemas.microsoft.com/office/drawing/2014/main" id="{099241F1-4A3F-ACAA-3967-D8E21C07388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7784" y="483519"/>
            <a:ext cx="961770" cy="1368151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F612F66C-F6A0-C243-D5CD-F22EDEB98DED}"/>
              </a:ext>
            </a:extLst>
          </p:cNvPr>
          <p:cNvSpPr txBox="1"/>
          <p:nvPr/>
        </p:nvSpPr>
        <p:spPr>
          <a:xfrm>
            <a:off x="1740517" y="2067694"/>
            <a:ext cx="27363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solidFill>
                  <a:schemeClr val="tx2"/>
                </a:solidFill>
              </a:rPr>
              <a:t>Refrigeration </a:t>
            </a:r>
            <a:r>
              <a:rPr lang="en-US" sz="1200" dirty="0">
                <a:solidFill>
                  <a:srgbClr val="00AEEF"/>
                </a:solidFill>
              </a:rPr>
              <a:t>excellence</a:t>
            </a:r>
            <a:r>
              <a:rPr lang="en-US" sz="1200" dirty="0">
                <a:solidFill>
                  <a:schemeClr val="tx2"/>
                </a:solidFill>
              </a:rPr>
              <a:t> since 1962</a:t>
            </a:r>
            <a:br>
              <a:rPr lang="en-US" sz="1200" dirty="0">
                <a:solidFill>
                  <a:schemeClr val="tx2"/>
                </a:solidFill>
              </a:rPr>
            </a:br>
            <a:endParaRPr lang="en-US" sz="1200" dirty="0">
              <a:solidFill>
                <a:schemeClr val="tx2"/>
              </a:solidFill>
            </a:endParaRPr>
          </a:p>
        </p:txBody>
      </p:sp>
      <p:sp>
        <p:nvSpPr>
          <p:cNvPr id="8" name="Text Placeholder 5">
            <a:extLst>
              <a:ext uri="{FF2B5EF4-FFF2-40B4-BE49-F238E27FC236}">
                <a16:creationId xmlns:a16="http://schemas.microsoft.com/office/drawing/2014/main" id="{C620BDE1-4F86-2EF3-E286-32A1AC528091}"/>
              </a:ext>
            </a:extLst>
          </p:cNvPr>
          <p:cNvSpPr txBox="1">
            <a:spLocks/>
          </p:cNvSpPr>
          <p:nvPr/>
        </p:nvSpPr>
        <p:spPr>
          <a:xfrm>
            <a:off x="683568" y="2643758"/>
            <a:ext cx="5040559" cy="720080"/>
          </a:xfrm>
          <a:prstGeom prst="rect">
            <a:avLst/>
          </a:prstGeom>
        </p:spPr>
        <p:txBody>
          <a:bodyPr lIns="0" anchor="ctr" anchorCtr="0"/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800" b="0" i="0" kern="1200">
                <a:solidFill>
                  <a:schemeClr val="tx2"/>
                </a:solidFill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/>
              <a:t>Zanotti Industrial Division</a:t>
            </a:r>
            <a:endParaRPr lang="aa-ET" dirty="0"/>
          </a:p>
        </p:txBody>
      </p:sp>
    </p:spTree>
    <p:extLst>
      <p:ext uri="{BB962C8B-B14F-4D97-AF65-F5344CB8AC3E}">
        <p14:creationId xmlns:p14="http://schemas.microsoft.com/office/powerpoint/2010/main" val="118870810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925EEECF-9420-25BF-658E-80D22AFE5B58}"/>
              </a:ext>
            </a:extLst>
          </p:cNvPr>
          <p:cNvSpPr/>
          <p:nvPr/>
        </p:nvSpPr>
        <p:spPr>
          <a:xfrm>
            <a:off x="249011" y="3237422"/>
            <a:ext cx="1332332" cy="146905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dirty="0"/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36873516-22D6-F264-5EC0-D66F3E555A4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251520" y="988354"/>
            <a:ext cx="4175520" cy="3718897"/>
          </a:xfrm>
        </p:spPr>
        <p:txBody>
          <a:bodyPr tIns="0"/>
          <a:lstStyle/>
          <a:p>
            <a:pPr>
              <a:spcBef>
                <a:spcPts val="500"/>
              </a:spcBef>
              <a:spcAft>
                <a:spcPts val="100"/>
              </a:spcAft>
            </a:pPr>
            <a:r>
              <a:rPr lang="en-GB" sz="1100" dirty="0">
                <a:latin typeface="Calibri" panose="020F0502020204030204" pitchFamily="34" charset="0"/>
                <a:cs typeface="Calibri" panose="020F0502020204030204" pitchFamily="34" charset="0"/>
              </a:rPr>
              <a:t>KEY POINTS</a:t>
            </a:r>
          </a:p>
          <a:p>
            <a:pPr marL="108000" indent="-108000">
              <a:spcBef>
                <a:spcPts val="500"/>
              </a:spcBef>
              <a:spcAft>
                <a:spcPts val="100"/>
              </a:spcAft>
              <a:buFont typeface="Arial" panose="020B0604020202020204" pitchFamily="34" charset="0"/>
              <a:buChar char="•"/>
            </a:pPr>
            <a:r>
              <a:rPr lang="en-GB" sz="860" b="1" dirty="0"/>
              <a:t>Application: </a:t>
            </a:r>
            <a:r>
              <a:rPr lang="en-GB" sz="860" dirty="0"/>
              <a:t>Refrigerated warehouse </a:t>
            </a:r>
          </a:p>
          <a:p>
            <a:pPr marL="108000" indent="-108000">
              <a:spcBef>
                <a:spcPts val="500"/>
              </a:spcBef>
              <a:spcAft>
                <a:spcPts val="100"/>
              </a:spcAft>
              <a:buFont typeface="Arial" panose="020B0604020202020204" pitchFamily="34" charset="0"/>
              <a:buChar char="•"/>
            </a:pPr>
            <a:r>
              <a:rPr lang="en-GB" sz="860" b="1" dirty="0"/>
              <a:t>Location: </a:t>
            </a:r>
            <a:r>
              <a:rPr lang="en-GB" sz="860" dirty="0"/>
              <a:t>Italy</a:t>
            </a:r>
          </a:p>
          <a:p>
            <a:pPr marL="108000" indent="-108000">
              <a:spcBef>
                <a:spcPts val="500"/>
              </a:spcBef>
              <a:spcAft>
                <a:spcPts val="100"/>
              </a:spcAft>
              <a:buFont typeface="Arial" panose="020B0604020202020204" pitchFamily="34" charset="0"/>
              <a:buChar char="•"/>
            </a:pPr>
            <a:r>
              <a:rPr lang="en-GB" sz="860" b="1" dirty="0"/>
              <a:t>Working Conditions: </a:t>
            </a:r>
            <a:r>
              <a:rPr lang="en-GB" sz="860" dirty="0"/>
              <a:t>350 kW @ -12/+55°C </a:t>
            </a:r>
          </a:p>
          <a:p>
            <a:pPr marL="108000" indent="-108000">
              <a:spcBef>
                <a:spcPts val="500"/>
              </a:spcBef>
              <a:spcAft>
                <a:spcPts val="100"/>
              </a:spcAft>
              <a:buFont typeface="Arial" panose="020B0604020202020204" pitchFamily="34" charset="0"/>
              <a:buChar char="•"/>
            </a:pPr>
            <a:r>
              <a:rPr lang="en-GB" sz="860" b="1" dirty="0"/>
              <a:t>Power panel installed on-board</a:t>
            </a:r>
          </a:p>
          <a:p>
            <a:pPr marL="108000" indent="-108000">
              <a:spcBef>
                <a:spcPts val="500"/>
              </a:spcBef>
              <a:spcAft>
                <a:spcPts val="100"/>
              </a:spcAft>
              <a:buFont typeface="Arial" panose="020B0604020202020204" pitchFamily="34" charset="0"/>
              <a:buChar char="•"/>
            </a:pPr>
            <a:r>
              <a:rPr lang="en-GB" sz="860" b="1" dirty="0"/>
              <a:t>Outdoor installation</a:t>
            </a:r>
          </a:p>
          <a:p>
            <a:pPr marL="108000" indent="-108000">
              <a:spcBef>
                <a:spcPts val="500"/>
              </a:spcBef>
              <a:spcAft>
                <a:spcPts val="100"/>
              </a:spcAft>
              <a:buFont typeface="Arial" panose="020B0604020202020204" pitchFamily="34" charset="0"/>
              <a:buChar char="•"/>
            </a:pPr>
            <a:r>
              <a:rPr lang="en-GB" sz="860" b="1" dirty="0"/>
              <a:t>Double-compressor configuration: </a:t>
            </a:r>
            <a:r>
              <a:rPr lang="en-GB" sz="860" dirty="0"/>
              <a:t>two independent circuits</a:t>
            </a:r>
          </a:p>
          <a:p>
            <a:pPr marL="108000" indent="-108000">
              <a:spcBef>
                <a:spcPts val="500"/>
              </a:spcBef>
              <a:spcAft>
                <a:spcPts val="100"/>
              </a:spcAft>
              <a:buFont typeface="Arial" panose="020B0604020202020204" pitchFamily="34" charset="0"/>
              <a:buChar char="•"/>
            </a:pPr>
            <a:r>
              <a:rPr lang="en-GB" sz="860" b="1" dirty="0"/>
              <a:t>Pumping module installed on-board</a:t>
            </a:r>
          </a:p>
          <a:p>
            <a:endParaRPr lang="en-ZA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F7861629-4E72-0852-6877-7BCDBF28CBC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6563B4B-4410-459F-97AD-D0AEEE9266CA}" type="slidenum">
              <a:rPr lang="en-US" smtClean="0"/>
              <a:pPr/>
              <a:t>10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7EFDE19-C23A-7CA4-D852-C9CCB6F18573}"/>
              </a:ext>
            </a:extLst>
          </p:cNvPr>
          <p:cNvSpPr>
            <a:spLocks noGrp="1"/>
          </p:cNvSpPr>
          <p:nvPr>
            <p:ph type="ftr" sz="quarter" idx="35"/>
          </p:nvPr>
        </p:nvSpPr>
        <p:spPr/>
        <p:txBody>
          <a:bodyPr/>
          <a:lstStyle/>
          <a:p>
            <a:r>
              <a:rPr lang="nl-BE">
                <a:solidFill>
                  <a:schemeClr val="tx2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Internal use only</a:t>
            </a:r>
            <a:endParaRPr lang="en-US" dirty="0">
              <a:solidFill>
                <a:schemeClr val="tx2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9244070-95A4-F6E5-6537-DCD58503EE43}"/>
              </a:ext>
            </a:extLst>
          </p:cNvPr>
          <p:cNvSpPr>
            <a:spLocks noGrp="1"/>
          </p:cNvSpPr>
          <p:nvPr>
            <p:ph type="body" sz="quarter" idx="34"/>
          </p:nvPr>
        </p:nvSpPr>
        <p:spPr/>
        <p:txBody>
          <a:bodyPr/>
          <a:lstStyle/>
          <a:p>
            <a:r>
              <a:rPr lang="en-GB" dirty="0"/>
              <a:t>Case Study </a:t>
            </a:r>
            <a:r>
              <a:rPr lang="en-ZA" dirty="0"/>
              <a:t>– </a:t>
            </a:r>
            <a:r>
              <a:rPr lang="en-GB" dirty="0"/>
              <a:t>R1234ze Chiller </a:t>
            </a:r>
            <a:r>
              <a:rPr lang="en-ZA" dirty="0"/>
              <a:t>For a Refrigerated Warehouse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4528E1D1-EDA6-9AF9-ED1D-E1EA1003B0A0}"/>
              </a:ext>
            </a:extLst>
          </p:cNvPr>
          <p:cNvSpPr>
            <a:spLocks noGrp="1"/>
          </p:cNvSpPr>
          <p:nvPr>
            <p:ph type="body" sz="quarter" idx="36"/>
          </p:nvPr>
        </p:nvSpPr>
        <p:spPr/>
        <p:txBody>
          <a:bodyPr/>
          <a:lstStyle/>
          <a:p>
            <a:endParaRPr lang="en-ZA"/>
          </a:p>
        </p:txBody>
      </p:sp>
      <p:pic>
        <p:nvPicPr>
          <p:cNvPr id="7" name="Immagine 12" descr="Immagine che contiene ruota, aria aperta, veicolo, cielo&#10;&#10;Descrizione generata automaticamente">
            <a:extLst>
              <a:ext uri="{FF2B5EF4-FFF2-40B4-BE49-F238E27FC236}">
                <a16:creationId xmlns:a16="http://schemas.microsoft.com/office/drawing/2014/main" id="{5C59D677-7F0D-5968-58BF-72CC94B5EE2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225" r="11346" b="22793"/>
          <a:stretch/>
        </p:blipFill>
        <p:spPr>
          <a:xfrm>
            <a:off x="6946751" y="987574"/>
            <a:ext cx="1951882" cy="1787058"/>
          </a:xfrm>
          <a:prstGeom prst="rect">
            <a:avLst/>
          </a:prstGeom>
        </p:spPr>
      </p:pic>
      <p:pic>
        <p:nvPicPr>
          <p:cNvPr id="8" name="Immagine 14" descr="Immagine che contiene aria aperta, cielo, tubo, industria&#10;&#10;Descrizione generata automaticamente">
            <a:extLst>
              <a:ext uri="{FF2B5EF4-FFF2-40B4-BE49-F238E27FC236}">
                <a16:creationId xmlns:a16="http://schemas.microsoft.com/office/drawing/2014/main" id="{F632BCCF-331F-F507-EF24-6F84783A0E6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479" r="8056" b="33498"/>
          <a:stretch/>
        </p:blipFill>
        <p:spPr>
          <a:xfrm>
            <a:off x="4716017" y="987574"/>
            <a:ext cx="1989051" cy="1787058"/>
          </a:xfrm>
          <a:prstGeom prst="rect">
            <a:avLst/>
          </a:prstGeom>
        </p:spPr>
      </p:pic>
      <p:pic>
        <p:nvPicPr>
          <p:cNvPr id="9" name="Immagine 16" descr="Immagine che contiene cielo, nuvola, aria aperta, edificio&#10;&#10;Descrizione generata automaticamente">
            <a:extLst>
              <a:ext uri="{FF2B5EF4-FFF2-40B4-BE49-F238E27FC236}">
                <a16:creationId xmlns:a16="http://schemas.microsoft.com/office/drawing/2014/main" id="{C89BF69E-B9B2-622C-6E09-8FB90983011A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19" t="24446" r="9910" b="34078"/>
          <a:stretch/>
        </p:blipFill>
        <p:spPr>
          <a:xfrm>
            <a:off x="4708921" y="3023738"/>
            <a:ext cx="4189712" cy="1682733"/>
          </a:xfrm>
          <a:prstGeom prst="rect">
            <a:avLst/>
          </a:prstGeom>
        </p:spPr>
      </p:pic>
      <p:pic>
        <p:nvPicPr>
          <p:cNvPr id="13" name="Picture 12" descr="A machine with pipes inside&#10;&#10;Description automatically generated">
            <a:extLst>
              <a:ext uri="{FF2B5EF4-FFF2-40B4-BE49-F238E27FC236}">
                <a16:creationId xmlns:a16="http://schemas.microsoft.com/office/drawing/2014/main" id="{2F17BDF4-80C3-5BB6-12CB-E786ACC1FD0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7734" y="3237380"/>
            <a:ext cx="2642882" cy="1616213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6C502339-DA46-61A8-DCB8-2821640E69CE}"/>
              </a:ext>
            </a:extLst>
          </p:cNvPr>
          <p:cNvSpPr txBox="1"/>
          <p:nvPr/>
        </p:nvSpPr>
        <p:spPr>
          <a:xfrm>
            <a:off x="249011" y="3237379"/>
            <a:ext cx="1347762" cy="927740"/>
          </a:xfrm>
          <a:prstGeom prst="rect">
            <a:avLst/>
          </a:prstGeom>
          <a:noFill/>
        </p:spPr>
        <p:txBody>
          <a:bodyPr wrap="square" lIns="108000" tIns="108000" rtlCol="0">
            <a:spAutoFit/>
          </a:bodyPr>
          <a:lstStyle/>
          <a:p>
            <a:pPr algn="l"/>
            <a:r>
              <a:rPr lang="en-US" sz="1100" b="1" dirty="0">
                <a:solidFill>
                  <a:schemeClr val="bg2"/>
                </a:solidFill>
              </a:rPr>
              <a:t>Chiller Unit With Remote Condenser</a:t>
            </a:r>
            <a:br>
              <a:rPr lang="en-US" sz="860" dirty="0">
                <a:solidFill>
                  <a:schemeClr val="bg2"/>
                </a:solidFill>
              </a:rPr>
            </a:br>
            <a:endParaRPr lang="en-US" sz="860" dirty="0">
              <a:solidFill>
                <a:schemeClr val="bg2"/>
              </a:solidFill>
            </a:endParaRPr>
          </a:p>
          <a:p>
            <a:pPr algn="l"/>
            <a:r>
              <a:rPr lang="en-US" sz="1100" dirty="0">
                <a:solidFill>
                  <a:schemeClr val="bg2"/>
                </a:solidFill>
              </a:rPr>
              <a:t>R1234</a:t>
            </a:r>
            <a:r>
              <a:rPr lang="en-US" sz="1100" baseline="-25000" dirty="0">
                <a:solidFill>
                  <a:schemeClr val="bg2"/>
                </a:solidFill>
              </a:rPr>
              <a:t>ze</a:t>
            </a:r>
          </a:p>
          <a:p>
            <a:pPr algn="l"/>
            <a:r>
              <a:rPr lang="en-US" sz="860" dirty="0">
                <a:solidFill>
                  <a:schemeClr val="bg2"/>
                </a:solidFill>
              </a:rPr>
              <a:t>Delivered 2023</a:t>
            </a:r>
            <a:endParaRPr lang="en-ZA" sz="860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113216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>
            <a:extLst>
              <a:ext uri="{FF2B5EF4-FFF2-40B4-BE49-F238E27FC236}">
                <a16:creationId xmlns:a16="http://schemas.microsoft.com/office/drawing/2014/main" id="{2E3A9EE1-125B-DA15-38F0-9DD101BFF514}"/>
              </a:ext>
            </a:extLst>
          </p:cNvPr>
          <p:cNvSpPr/>
          <p:nvPr/>
        </p:nvSpPr>
        <p:spPr>
          <a:xfrm>
            <a:off x="249011" y="3237422"/>
            <a:ext cx="1332332" cy="146905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dirty="0"/>
          </a:p>
        </p:txBody>
      </p:sp>
      <p:pic>
        <p:nvPicPr>
          <p:cNvPr id="19" name="Picture 18" descr="A machine with pipes and valves&#10;&#10;Description automatically generated">
            <a:extLst>
              <a:ext uri="{FF2B5EF4-FFF2-40B4-BE49-F238E27FC236}">
                <a16:creationId xmlns:a16="http://schemas.microsoft.com/office/drawing/2014/main" id="{B33A4CAA-46B2-9848-D14A-C46982064C3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3438" y="3237857"/>
            <a:ext cx="2956082" cy="1556316"/>
          </a:xfrm>
          <a:prstGeom prst="rect">
            <a:avLst/>
          </a:prstGeom>
        </p:spPr>
      </p:pic>
      <p:pic>
        <p:nvPicPr>
          <p:cNvPr id="9" name="Picture 8" descr="A machine with pipes and valves&#10;&#10;Description automatically generated">
            <a:extLst>
              <a:ext uri="{FF2B5EF4-FFF2-40B4-BE49-F238E27FC236}">
                <a16:creationId xmlns:a16="http://schemas.microsoft.com/office/drawing/2014/main" id="{6F66460E-7CAA-ADF5-A90B-327CA9E8C8B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404" y="3236554"/>
            <a:ext cx="2956082" cy="1556316"/>
          </a:xfrm>
          <a:prstGeom prst="rect">
            <a:avLst/>
          </a:prstGeom>
        </p:spPr>
      </p:pic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75924C91-3138-C7A3-B26F-05B3A420E08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251520" y="988354"/>
            <a:ext cx="4031503" cy="1990704"/>
          </a:xfrm>
        </p:spPr>
        <p:txBody>
          <a:bodyPr tIns="0">
            <a:normAutofit/>
          </a:bodyPr>
          <a:lstStyle/>
          <a:p>
            <a:pPr>
              <a:spcBef>
                <a:spcPts val="500"/>
              </a:spcBef>
              <a:spcAft>
                <a:spcPts val="100"/>
              </a:spcAft>
            </a:pPr>
            <a:r>
              <a:rPr lang="en-GB" sz="1100" dirty="0">
                <a:latin typeface="Calibri" panose="020F0502020204030204" pitchFamily="34" charset="0"/>
                <a:cs typeface="Calibri" panose="020F0502020204030204" pitchFamily="34" charset="0"/>
              </a:rPr>
              <a:t>KEY POINTS</a:t>
            </a:r>
          </a:p>
          <a:p>
            <a:pPr marL="108000" indent="-108000">
              <a:spcBef>
                <a:spcPts val="500"/>
              </a:spcBef>
              <a:spcAft>
                <a:spcPts val="100"/>
              </a:spcAft>
              <a:buFont typeface="Arial" panose="020B0604020202020204" pitchFamily="34" charset="0"/>
              <a:buChar char="•"/>
            </a:pPr>
            <a:r>
              <a:rPr lang="en-GB" sz="860" b="1" dirty="0">
                <a:latin typeface="+mj-lt"/>
              </a:rPr>
              <a:t>Application: </a:t>
            </a:r>
            <a:r>
              <a:rPr lang="en-GB" sz="860" dirty="0">
                <a:latin typeface="+mj-lt"/>
              </a:rPr>
              <a:t>Ice Rink</a:t>
            </a:r>
          </a:p>
          <a:p>
            <a:pPr marL="108000" indent="-108000">
              <a:spcBef>
                <a:spcPts val="500"/>
              </a:spcBef>
              <a:spcAft>
                <a:spcPts val="100"/>
              </a:spcAft>
              <a:buFont typeface="Arial" panose="020B0604020202020204" pitchFamily="34" charset="0"/>
              <a:buChar char="•"/>
            </a:pPr>
            <a:r>
              <a:rPr lang="en-GB" sz="860" b="1" dirty="0">
                <a:latin typeface="+mj-lt"/>
              </a:rPr>
              <a:t>Location: </a:t>
            </a:r>
            <a:r>
              <a:rPr lang="en-GB" sz="860" dirty="0">
                <a:latin typeface="+mj-lt"/>
              </a:rPr>
              <a:t>Hungary</a:t>
            </a:r>
          </a:p>
          <a:p>
            <a:pPr marL="108000" indent="-108000">
              <a:spcBef>
                <a:spcPts val="500"/>
              </a:spcBef>
              <a:spcAft>
                <a:spcPts val="100"/>
              </a:spcAft>
              <a:buFont typeface="Arial" panose="020B0604020202020204" pitchFamily="34" charset="0"/>
              <a:buChar char="•"/>
            </a:pPr>
            <a:r>
              <a:rPr lang="en-GB" sz="860" b="1" dirty="0">
                <a:latin typeface="+mj-lt"/>
              </a:rPr>
              <a:t>Daikin Entity: </a:t>
            </a:r>
            <a:r>
              <a:rPr lang="en-GB" sz="860" dirty="0">
                <a:latin typeface="+mj-lt"/>
              </a:rPr>
              <a:t>DACE Hungary </a:t>
            </a:r>
          </a:p>
          <a:p>
            <a:pPr marL="108000" indent="-108000">
              <a:spcBef>
                <a:spcPts val="500"/>
              </a:spcBef>
              <a:spcAft>
                <a:spcPts val="100"/>
              </a:spcAft>
              <a:buFont typeface="Arial" panose="020B0604020202020204" pitchFamily="34" charset="0"/>
              <a:buChar char="•"/>
            </a:pPr>
            <a:r>
              <a:rPr lang="en-GB" sz="860" b="1" dirty="0">
                <a:latin typeface="+mj-lt"/>
              </a:rPr>
              <a:t>Working Condition: </a:t>
            </a:r>
            <a:r>
              <a:rPr lang="en-GB" sz="860" dirty="0">
                <a:latin typeface="+mj-lt"/>
              </a:rPr>
              <a:t>330 kW @-20/+43°C</a:t>
            </a:r>
          </a:p>
          <a:p>
            <a:pPr marL="108000" indent="-108000">
              <a:spcBef>
                <a:spcPts val="500"/>
              </a:spcBef>
              <a:spcAft>
                <a:spcPts val="100"/>
              </a:spcAft>
              <a:buFont typeface="Arial" panose="020B0604020202020204" pitchFamily="34" charset="0"/>
              <a:buChar char="•"/>
            </a:pPr>
            <a:r>
              <a:rPr lang="en-GB" sz="860" b="1" dirty="0">
                <a:latin typeface="+mj-lt"/>
              </a:rPr>
              <a:t>Power panel installed on-board</a:t>
            </a:r>
          </a:p>
          <a:p>
            <a:pPr marL="108000" indent="-108000">
              <a:spcBef>
                <a:spcPts val="500"/>
              </a:spcBef>
              <a:spcAft>
                <a:spcPts val="100"/>
              </a:spcAft>
              <a:buFont typeface="Arial" panose="020B0604020202020204" pitchFamily="34" charset="0"/>
              <a:buChar char="•"/>
            </a:pPr>
            <a:r>
              <a:rPr lang="en-GB" sz="860" b="1" dirty="0">
                <a:latin typeface="+mj-lt"/>
              </a:rPr>
              <a:t>Multi compressor configuration, with power panel on-board</a:t>
            </a:r>
          </a:p>
          <a:p>
            <a:endParaRPr lang="en-ZA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3D866C3B-8509-E84F-FE3C-1245B2B23CA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6563B4B-4410-459F-97AD-D0AEEE9266CA}" type="slidenum">
              <a:rPr lang="en-US" smtClean="0"/>
              <a:pPr/>
              <a:t>11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6F46162-8899-1360-EDAE-9AFF17A63D5D}"/>
              </a:ext>
            </a:extLst>
          </p:cNvPr>
          <p:cNvSpPr>
            <a:spLocks noGrp="1"/>
          </p:cNvSpPr>
          <p:nvPr>
            <p:ph type="ftr" sz="quarter" idx="35"/>
          </p:nvPr>
        </p:nvSpPr>
        <p:spPr/>
        <p:txBody>
          <a:bodyPr/>
          <a:lstStyle/>
          <a:p>
            <a:r>
              <a:rPr lang="nl-BE" dirty="0">
                <a:solidFill>
                  <a:schemeClr val="tx2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Internal use only</a:t>
            </a:r>
            <a:endParaRPr lang="en-US" dirty="0">
              <a:solidFill>
                <a:schemeClr val="tx2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88C76F3-2A18-ED25-8BCF-80EE01C1C870}"/>
              </a:ext>
            </a:extLst>
          </p:cNvPr>
          <p:cNvSpPr>
            <a:spLocks noGrp="1"/>
          </p:cNvSpPr>
          <p:nvPr>
            <p:ph type="body" sz="quarter" idx="34"/>
          </p:nvPr>
        </p:nvSpPr>
        <p:spPr>
          <a:noFill/>
        </p:spPr>
        <p:txBody>
          <a:bodyPr/>
          <a:lstStyle/>
          <a:p>
            <a:r>
              <a:rPr lang="en-ZA" dirty="0"/>
              <a:t>Case Study – R449a Chiller For Ice Rink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B4A2C971-0108-46A7-AA03-5D4EB155F9F9}"/>
              </a:ext>
            </a:extLst>
          </p:cNvPr>
          <p:cNvSpPr>
            <a:spLocks noGrp="1"/>
          </p:cNvSpPr>
          <p:nvPr>
            <p:ph type="body" sz="quarter" idx="36"/>
          </p:nvPr>
        </p:nvSpPr>
        <p:spPr>
          <a:xfrm>
            <a:off x="4716017" y="988317"/>
            <a:ext cx="4182616" cy="3718153"/>
          </a:xfrm>
        </p:spPr>
        <p:txBody>
          <a:bodyPr/>
          <a:lstStyle/>
          <a:p>
            <a:endParaRPr lang="en-ZA" dirty="0"/>
          </a:p>
        </p:txBody>
      </p:sp>
      <p:pic>
        <p:nvPicPr>
          <p:cNvPr id="13" name="Immagine 7" descr="Immagine che contiene scaffale, macchina, interno, acciaio&#10;&#10;Descrizione generata automaticamente">
            <a:extLst>
              <a:ext uri="{FF2B5EF4-FFF2-40B4-BE49-F238E27FC236}">
                <a16:creationId xmlns:a16="http://schemas.microsoft.com/office/drawing/2014/main" id="{5C11EC42-0B1E-8024-94EB-B58F45737704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784" b="2409"/>
          <a:stretch/>
        </p:blipFill>
        <p:spPr>
          <a:xfrm>
            <a:off x="6824148" y="987574"/>
            <a:ext cx="2080638" cy="1568450"/>
          </a:xfrm>
          <a:prstGeom prst="rect">
            <a:avLst/>
          </a:prstGeom>
        </p:spPr>
      </p:pic>
      <p:pic>
        <p:nvPicPr>
          <p:cNvPr id="14" name="Immagine 13" descr="Immagine che contiene macchina, acciaio, fabbrica, interno&#10;&#10;Descrizione generata automaticamente">
            <a:extLst>
              <a:ext uri="{FF2B5EF4-FFF2-40B4-BE49-F238E27FC236}">
                <a16:creationId xmlns:a16="http://schemas.microsoft.com/office/drawing/2014/main" id="{CBB9E2C2-FCBE-0165-1919-ACA6C1B7C9FF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600" t="16771"/>
          <a:stretch/>
        </p:blipFill>
        <p:spPr>
          <a:xfrm>
            <a:off x="6824148" y="2792299"/>
            <a:ext cx="2077561" cy="1540197"/>
          </a:xfrm>
          <a:prstGeom prst="rect">
            <a:avLst/>
          </a:prstGeom>
        </p:spPr>
      </p:pic>
      <p:pic>
        <p:nvPicPr>
          <p:cNvPr id="15" name="Immagine 15" descr="Immagine che contiene macchina, ingegneria, industria, fabbrica&#10;&#10;Descrizione generata automaticamente">
            <a:extLst>
              <a:ext uri="{FF2B5EF4-FFF2-40B4-BE49-F238E27FC236}">
                <a16:creationId xmlns:a16="http://schemas.microsoft.com/office/drawing/2014/main" id="{C2293378-AE6A-8333-D252-BA064136FAEF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510" r="13345" b="8093"/>
          <a:stretch/>
        </p:blipFill>
        <p:spPr>
          <a:xfrm>
            <a:off x="4709864" y="987573"/>
            <a:ext cx="1868784" cy="1568823"/>
          </a:xfrm>
          <a:prstGeom prst="rect">
            <a:avLst/>
          </a:prstGeom>
        </p:spPr>
      </p:pic>
      <p:pic>
        <p:nvPicPr>
          <p:cNvPr id="16" name="Immagine 18">
            <a:extLst>
              <a:ext uri="{FF2B5EF4-FFF2-40B4-BE49-F238E27FC236}">
                <a16:creationId xmlns:a16="http://schemas.microsoft.com/office/drawing/2014/main" id="{444F8212-6AD2-E671-46C9-50231E93835D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4862"/>
          <a:stretch/>
        </p:blipFill>
        <p:spPr>
          <a:xfrm>
            <a:off x="4716964" y="2792299"/>
            <a:ext cx="1871653" cy="1540197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FF078BD7-158F-9F65-74D1-47644C6BAC94}"/>
              </a:ext>
            </a:extLst>
          </p:cNvPr>
          <p:cNvSpPr txBox="1"/>
          <p:nvPr/>
        </p:nvSpPr>
        <p:spPr>
          <a:xfrm>
            <a:off x="249011" y="3237422"/>
            <a:ext cx="1275393" cy="758463"/>
          </a:xfrm>
          <a:prstGeom prst="rect">
            <a:avLst/>
          </a:prstGeom>
          <a:noFill/>
        </p:spPr>
        <p:txBody>
          <a:bodyPr wrap="square" lIns="108000" tIns="108000" rtlCol="0">
            <a:spAutoFit/>
          </a:bodyPr>
          <a:lstStyle/>
          <a:p>
            <a:pPr algn="l"/>
            <a:r>
              <a:rPr lang="en-US" sz="1100" b="1" dirty="0">
                <a:solidFill>
                  <a:schemeClr val="bg2"/>
                </a:solidFill>
              </a:rPr>
              <a:t>Chiller Unit</a:t>
            </a:r>
            <a:br>
              <a:rPr lang="en-US" sz="860" dirty="0">
                <a:solidFill>
                  <a:schemeClr val="bg2"/>
                </a:solidFill>
              </a:rPr>
            </a:br>
            <a:endParaRPr lang="en-US" sz="860" dirty="0">
              <a:solidFill>
                <a:schemeClr val="bg2"/>
              </a:solidFill>
            </a:endParaRPr>
          </a:p>
          <a:p>
            <a:pPr algn="l"/>
            <a:r>
              <a:rPr lang="en-US" sz="1100" dirty="0">
                <a:solidFill>
                  <a:schemeClr val="bg2"/>
                </a:solidFill>
              </a:rPr>
              <a:t>NR449</a:t>
            </a:r>
            <a:r>
              <a:rPr lang="en-US" sz="1100" baseline="-25000" dirty="0">
                <a:solidFill>
                  <a:schemeClr val="bg2"/>
                </a:solidFill>
              </a:rPr>
              <a:t>a</a:t>
            </a:r>
          </a:p>
          <a:p>
            <a:pPr algn="l"/>
            <a:r>
              <a:rPr lang="en-US" sz="860" dirty="0">
                <a:solidFill>
                  <a:schemeClr val="bg2"/>
                </a:solidFill>
              </a:rPr>
              <a:t>Delivered 2023</a:t>
            </a:r>
            <a:endParaRPr lang="en-ZA" sz="860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324656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108F400-1AB7-7A3D-51CB-B7718D8C63E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6563B4B-4410-459F-97AD-D0AEEE9266CA}" type="slidenum">
              <a:rPr lang="en-US" smtClean="0"/>
              <a:pPr/>
              <a:t>12</a:t>
            </a:fld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6AB4521-C796-31D6-E52D-F204F0C78E21}"/>
              </a:ext>
            </a:extLst>
          </p:cNvPr>
          <p:cNvSpPr>
            <a:spLocks noGrp="1"/>
          </p:cNvSpPr>
          <p:nvPr>
            <p:ph type="body" sz="quarter" idx="34"/>
          </p:nvPr>
        </p:nvSpPr>
        <p:spPr/>
        <p:txBody>
          <a:bodyPr/>
          <a:lstStyle/>
          <a:p>
            <a:r>
              <a:rPr lang="en-GB" dirty="0"/>
              <a:t>Conclusions</a:t>
            </a:r>
            <a:endParaRPr lang="en-ZA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9670C64-339D-5A23-FA29-6D8F40014502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nl-BE">
                <a:solidFill>
                  <a:schemeClr val="tx2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Top secret • Secret • </a:t>
            </a:r>
            <a:r>
              <a:rPr lang="nl-BE" b="1">
                <a:solidFill>
                  <a:schemeClr val="tx2"/>
                </a:solidFill>
                <a:cs typeface="Calibri" panose="020F0502020204030204" pitchFamily="34" charset="0"/>
              </a:rPr>
              <a:t>Internal use only </a:t>
            </a:r>
            <a:r>
              <a:rPr lang="nl-BE">
                <a:solidFill>
                  <a:schemeClr val="tx2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• Public </a:t>
            </a:r>
            <a:endParaRPr lang="en-US" dirty="0">
              <a:solidFill>
                <a:schemeClr val="tx2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7" name="Text Placeholder 5">
            <a:extLst>
              <a:ext uri="{FF2B5EF4-FFF2-40B4-BE49-F238E27FC236}">
                <a16:creationId xmlns:a16="http://schemas.microsoft.com/office/drawing/2014/main" id="{2E62568B-E965-F440-94BF-4ECE191E2595}"/>
              </a:ext>
            </a:extLst>
          </p:cNvPr>
          <p:cNvSpPr txBox="1">
            <a:spLocks/>
          </p:cNvSpPr>
          <p:nvPr/>
        </p:nvSpPr>
        <p:spPr>
          <a:xfrm>
            <a:off x="7104111" y="987574"/>
            <a:ext cx="1559503" cy="1789586"/>
          </a:xfrm>
          <a:prstGeom prst="rect">
            <a:avLst/>
          </a:prstGeom>
          <a:noFill/>
        </p:spPr>
        <p:txBody>
          <a:bodyPr vert="horz" lIns="0" tIns="0" anchor="t" anchorCtr="0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800" b="0" i="0" kern="1200" cap="none" baseline="0">
                <a:solidFill>
                  <a:schemeClr val="bg2"/>
                </a:solidFill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bg2"/>
                </a:solidFill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defRPr>
            </a:lvl2pPr>
            <a:lvl3pPr marL="1200150" indent="-285750" algn="l" defTabSz="914400" rtl="0" eaLnBrk="1" latinLnBrk="0" hangingPunct="1">
              <a:spcBef>
                <a:spcPct val="20000"/>
              </a:spcBef>
              <a:buFont typeface="System Font Regular"/>
              <a:buChar char="–"/>
              <a:defRPr sz="1600" b="0" i="0" kern="1200">
                <a:solidFill>
                  <a:schemeClr val="bg2"/>
                </a:solidFill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defRPr>
            </a:lvl3pPr>
            <a:lvl4pPr marL="1657350" indent="-285750" algn="l" defTabSz="914400" rtl="0" eaLnBrk="1" latinLnBrk="0" hangingPunct="1">
              <a:spcBef>
                <a:spcPct val="20000"/>
              </a:spcBef>
              <a:buFont typeface="System Font Regular"/>
              <a:buChar char="&gt;"/>
              <a:defRPr sz="1600" b="0" i="0" kern="1200">
                <a:solidFill>
                  <a:schemeClr val="bg2"/>
                </a:solidFill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defRPr>
            </a:lvl4pPr>
            <a:lvl5pPr marL="2114550" indent="-28575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600" b="0" i="0" kern="1200">
                <a:solidFill>
                  <a:schemeClr val="bg2"/>
                </a:solidFill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600" b="0" i="0" kern="1200">
                <a:solidFill>
                  <a:schemeClr val="bg2"/>
                </a:solidFill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1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ZA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CONTACTS</a:t>
            </a:r>
          </a:p>
          <a:p>
            <a:pPr marL="108000" marR="0" lvl="0" indent="-108000" algn="l" defTabSz="914400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1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ZA" sz="86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rPr>
              <a:t>Giuseppe </a:t>
            </a:r>
            <a:r>
              <a:rPr kumimoji="0" lang="en-ZA" sz="86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rPr>
              <a:t>Masci</a:t>
            </a:r>
            <a:br>
              <a:rPr kumimoji="0" lang="en-ZA" sz="86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rPr>
            </a:br>
            <a:r>
              <a:rPr kumimoji="0" lang="en-ZA" sz="86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rPr>
              <a:t>Sales Representative</a:t>
            </a:r>
            <a:br>
              <a:rPr kumimoji="0" lang="en-ZA" sz="86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rPr>
            </a:br>
            <a:r>
              <a:rPr kumimoji="0" lang="en-ZA" sz="86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rPr>
              <a:t>E-mail: </a:t>
            </a:r>
            <a:r>
              <a:rPr kumimoji="0" lang="en-ZA" sz="86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 Light" panose="020F0302020204030204" pitchFamily="34" charset="0"/>
                <a:ea typeface="+mn-ea"/>
                <a:cs typeface="Calibri Light" panose="020F0302020204030204" pitchFamily="34" charset="0"/>
                <a:hlinkClick r:id="rId2"/>
              </a:rPr>
              <a:t>g-masci@zanotti.com</a:t>
            </a:r>
            <a:br>
              <a:rPr kumimoji="0" lang="en-ZA" sz="86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rPr>
            </a:br>
            <a:r>
              <a:rPr kumimoji="0" lang="en-ZA" sz="86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rPr>
              <a:t>Phone: +39/3442814906</a:t>
            </a:r>
          </a:p>
          <a:p>
            <a:pPr marL="108000" marR="0" lvl="0" indent="-108000" algn="l" defTabSz="914400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1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ZA" sz="86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 Light" panose="020F0302020204030204" pitchFamily="34" charset="0"/>
              <a:ea typeface="+mn-ea"/>
              <a:cs typeface="Calibri Light" panose="020F0302020204030204" pitchFamily="34" charset="0"/>
            </a:endParaRPr>
          </a:p>
          <a:p>
            <a:pPr marL="108000" marR="0" lvl="0" indent="-108000" algn="l" defTabSz="914400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1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ZA" sz="86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rPr>
              <a:t>Antonio </a:t>
            </a:r>
            <a:r>
              <a:rPr kumimoji="0" lang="en-ZA" sz="86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rPr>
              <a:t>Paiano</a:t>
            </a:r>
            <a:br>
              <a:rPr kumimoji="0" lang="en-ZA" sz="86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rPr>
            </a:br>
            <a:r>
              <a:rPr kumimoji="0" lang="en-ZA" sz="86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rPr>
              <a:t>Sales and Business Development Manager</a:t>
            </a:r>
            <a:br>
              <a:rPr kumimoji="0" lang="en-ZA" sz="86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rPr>
            </a:br>
            <a:r>
              <a:rPr kumimoji="0" lang="en-ZA" sz="86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rPr>
              <a:t>E-mail: </a:t>
            </a:r>
            <a:r>
              <a:rPr kumimoji="0" lang="en-ZA" sz="86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 Light" panose="020F0302020204030204" pitchFamily="34" charset="0"/>
                <a:ea typeface="+mn-ea"/>
                <a:cs typeface="Calibri Light" panose="020F0302020204030204" pitchFamily="34" charset="0"/>
                <a:hlinkClick r:id="rId3"/>
              </a:rPr>
              <a:t>a-paiano@zanotti.com</a:t>
            </a:r>
            <a:br>
              <a:rPr kumimoji="0" lang="en-ZA" sz="86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rPr>
            </a:br>
            <a:r>
              <a:rPr kumimoji="0" lang="en-ZA" sz="86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rPr>
              <a:t>Phone: +39/3442814907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ZA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 Light" panose="020F0302020204030204" pitchFamily="34" charset="0"/>
              <a:ea typeface="+mn-ea"/>
              <a:cs typeface="Calibri Light" panose="020F0302020204030204" pitchFamily="34" charset="0"/>
            </a:endParaRPr>
          </a:p>
        </p:txBody>
      </p:sp>
      <p:sp>
        <p:nvSpPr>
          <p:cNvPr id="11" name="Text Placeholder 1">
            <a:extLst>
              <a:ext uri="{FF2B5EF4-FFF2-40B4-BE49-F238E27FC236}">
                <a16:creationId xmlns:a16="http://schemas.microsoft.com/office/drawing/2014/main" id="{637F8C42-BA43-E34F-EDFB-6ECC4C5AF230}"/>
              </a:ext>
            </a:extLst>
          </p:cNvPr>
          <p:cNvSpPr txBox="1">
            <a:spLocks/>
          </p:cNvSpPr>
          <p:nvPr/>
        </p:nvSpPr>
        <p:spPr>
          <a:xfrm>
            <a:off x="251520" y="987574"/>
            <a:ext cx="2076402" cy="3672408"/>
          </a:xfrm>
          <a:prstGeom prst="rect">
            <a:avLst/>
          </a:prstGeom>
          <a:noFill/>
        </p:spPr>
        <p:txBody>
          <a:bodyPr vert="horz" lIns="0" tIns="0" anchor="t" anchorCtr="0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800" b="0" i="0" kern="1200" cap="none" baseline="0">
                <a:solidFill>
                  <a:schemeClr val="bg2"/>
                </a:solidFill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bg2"/>
                </a:solidFill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defRPr>
            </a:lvl2pPr>
            <a:lvl3pPr marL="1200150" indent="-285750" algn="l" defTabSz="914400" rtl="0" eaLnBrk="1" latinLnBrk="0" hangingPunct="1">
              <a:spcBef>
                <a:spcPct val="20000"/>
              </a:spcBef>
              <a:buFont typeface="System Font Regular"/>
              <a:buChar char="–"/>
              <a:defRPr sz="1600" b="0" i="0" kern="1200">
                <a:solidFill>
                  <a:schemeClr val="bg2"/>
                </a:solidFill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defRPr>
            </a:lvl3pPr>
            <a:lvl4pPr marL="1657350" indent="-285750" algn="l" defTabSz="914400" rtl="0" eaLnBrk="1" latinLnBrk="0" hangingPunct="1">
              <a:spcBef>
                <a:spcPct val="20000"/>
              </a:spcBef>
              <a:buFont typeface="System Font Regular"/>
              <a:buChar char="&gt;"/>
              <a:defRPr sz="1600" b="0" i="0" kern="1200">
                <a:solidFill>
                  <a:schemeClr val="bg2"/>
                </a:solidFill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defRPr>
            </a:lvl4pPr>
            <a:lvl5pPr marL="2114550" indent="-28575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600" b="0" i="0" kern="1200">
                <a:solidFill>
                  <a:schemeClr val="bg2"/>
                </a:solidFill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600" b="0" i="0" kern="1200">
                <a:solidFill>
                  <a:schemeClr val="bg2"/>
                </a:solidFill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1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PRODUCTS MAIN FEATURES</a:t>
            </a:r>
          </a:p>
          <a:p>
            <a:pPr marL="108000" marR="0" lvl="0" indent="-108000" algn="l" defTabSz="914400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1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86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rPr>
              <a:t>Each Unit </a:t>
            </a:r>
            <a:r>
              <a:rPr kumimoji="0" lang="en-GB" sz="86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rPr>
              <a:t>is designed and manufactured based on </a:t>
            </a:r>
            <a:r>
              <a:rPr kumimoji="0" lang="en-GB" sz="86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rPr>
              <a:t>customer specifications → </a:t>
            </a:r>
            <a:br>
              <a:rPr kumimoji="0" lang="en-GB" sz="86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rPr>
            </a:br>
            <a:r>
              <a:rPr kumimoji="0" lang="en-GB" sz="86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rPr>
              <a:t>No price list available. </a:t>
            </a:r>
          </a:p>
          <a:p>
            <a:pPr marL="108000" marR="0" lvl="0" indent="-108000" algn="l" defTabSz="914400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1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86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rPr>
              <a:t>Manufacturing</a:t>
            </a:r>
            <a:r>
              <a:rPr kumimoji="0" lang="en-GB" sz="86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rPr>
              <a:t> of units operating with </a:t>
            </a:r>
            <a:r>
              <a:rPr kumimoji="0" lang="en-GB" sz="86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rPr>
              <a:t>Ammonia</a:t>
            </a:r>
            <a:r>
              <a:rPr kumimoji="0" lang="en-GB" sz="86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rPr>
              <a:t> or </a:t>
            </a:r>
            <a:r>
              <a:rPr kumimoji="0" lang="en-GB" sz="86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rPr>
              <a:t>Freon</a:t>
            </a:r>
            <a:r>
              <a:rPr kumimoji="0" lang="en-GB" sz="86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rPr>
              <a:t> (R454c, R1234ze, R449a, R134a, etc.)</a:t>
            </a:r>
          </a:p>
          <a:p>
            <a:pPr marL="108000" marR="0" lvl="0" indent="-108000" algn="l" defTabSz="914400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1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86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rPr>
              <a:t>High Design Flexibility → </a:t>
            </a:r>
            <a:r>
              <a:rPr kumimoji="0" lang="en-GB" sz="86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rPr>
              <a:t>Units are fully customisable to match with all the requirements</a:t>
            </a:r>
          </a:p>
          <a:p>
            <a:pPr marL="108000" marR="0" lvl="0" indent="-108000" algn="l" defTabSz="914400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1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86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rPr>
              <a:t>Wide operational range of temperatures → </a:t>
            </a:r>
            <a:r>
              <a:rPr kumimoji="0" lang="en-GB" sz="86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rPr>
              <a:t>Evaporating temperatures down to -50°C (Ammonia) and -40°C (R454c) </a:t>
            </a:r>
          </a:p>
          <a:p>
            <a:pPr marL="108000" marR="0" lvl="0" indent="-108000" algn="l" defTabSz="914400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1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86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rPr>
              <a:t>Large cooling capacities → </a:t>
            </a:r>
            <a:r>
              <a:rPr kumimoji="0" lang="en-GB" sz="86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rPr>
              <a:t>starting from ~100 kW (typical for LT applications) </a:t>
            </a:r>
            <a:br>
              <a:rPr kumimoji="0" lang="en-GB" sz="86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rPr>
            </a:br>
            <a:r>
              <a:rPr kumimoji="0" lang="en-GB" sz="86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rPr>
              <a:t>up to &gt;2 MW/each unit.   </a:t>
            </a:r>
          </a:p>
          <a:p>
            <a:pPr marL="108000" marR="0" lvl="0" indent="-108000" algn="l" defTabSz="914400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1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86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rPr>
              <a:t>On-site Activities → </a:t>
            </a:r>
            <a:r>
              <a:rPr kumimoji="0" lang="en-GB" sz="86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rPr>
              <a:t>Commissioning performed by </a:t>
            </a:r>
            <a:r>
              <a:rPr kumimoji="0" lang="en-GB" sz="86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rPr>
              <a:t>Zanotti</a:t>
            </a:r>
            <a:r>
              <a:rPr kumimoji="0" lang="en-GB" sz="86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rPr>
              <a:t> Specialists</a:t>
            </a:r>
            <a:endParaRPr kumimoji="0" lang="en-ZA" sz="86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 Light" panose="020F0302020204030204" pitchFamily="34" charset="0"/>
              <a:ea typeface="+mn-ea"/>
              <a:cs typeface="Calibri Light" panose="020F0302020204030204" pitchFamily="34" charset="0"/>
            </a:endParaRPr>
          </a:p>
        </p:txBody>
      </p:sp>
      <p:sp>
        <p:nvSpPr>
          <p:cNvPr id="12" name="Text Placeholder 5">
            <a:extLst>
              <a:ext uri="{FF2B5EF4-FFF2-40B4-BE49-F238E27FC236}">
                <a16:creationId xmlns:a16="http://schemas.microsoft.com/office/drawing/2014/main" id="{E5024EC9-E904-B390-B3E7-D2A707A3FC2F}"/>
              </a:ext>
            </a:extLst>
          </p:cNvPr>
          <p:cNvSpPr txBox="1">
            <a:spLocks/>
          </p:cNvSpPr>
          <p:nvPr/>
        </p:nvSpPr>
        <p:spPr>
          <a:xfrm>
            <a:off x="3347864" y="987574"/>
            <a:ext cx="2736304" cy="1789586"/>
          </a:xfrm>
          <a:prstGeom prst="rect">
            <a:avLst/>
          </a:prstGeom>
          <a:noFill/>
        </p:spPr>
        <p:txBody>
          <a:bodyPr vert="horz" lIns="0" tIns="0" anchor="t" anchorCtr="0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800" b="0" i="0" kern="1200" cap="none" baseline="0">
                <a:solidFill>
                  <a:schemeClr val="bg2"/>
                </a:solidFill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bg2"/>
                </a:solidFill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defRPr>
            </a:lvl2pPr>
            <a:lvl3pPr marL="1200150" indent="-285750" algn="l" defTabSz="914400" rtl="0" eaLnBrk="1" latinLnBrk="0" hangingPunct="1">
              <a:spcBef>
                <a:spcPct val="20000"/>
              </a:spcBef>
              <a:buFont typeface="System Font Regular"/>
              <a:buChar char="–"/>
              <a:defRPr sz="1600" b="0" i="0" kern="1200">
                <a:solidFill>
                  <a:schemeClr val="bg2"/>
                </a:solidFill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defRPr>
            </a:lvl3pPr>
            <a:lvl4pPr marL="1657350" indent="-285750" algn="l" defTabSz="914400" rtl="0" eaLnBrk="1" latinLnBrk="0" hangingPunct="1">
              <a:spcBef>
                <a:spcPct val="20000"/>
              </a:spcBef>
              <a:buFont typeface="System Font Regular"/>
              <a:buChar char="&gt;"/>
              <a:defRPr sz="1600" b="0" i="0" kern="1200">
                <a:solidFill>
                  <a:schemeClr val="bg2"/>
                </a:solidFill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defRPr>
            </a:lvl4pPr>
            <a:lvl5pPr marL="2114550" indent="-28575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600" b="0" i="0" kern="1200">
                <a:solidFill>
                  <a:schemeClr val="bg2"/>
                </a:solidFill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600" b="0" i="0" kern="1200">
                <a:solidFill>
                  <a:schemeClr val="bg2"/>
                </a:solidFill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1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TYPICAL APPLICATIONS</a:t>
            </a:r>
          </a:p>
          <a:p>
            <a:pPr marL="108000" marR="0" lvl="0" indent="-108000" algn="l" defTabSz="914400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1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86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rPr>
              <a:t>Refrigerated Warehouses </a:t>
            </a:r>
          </a:p>
          <a:p>
            <a:pPr marL="108000" marR="0" lvl="0" indent="-108000" algn="l" defTabSz="914400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1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86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rPr>
              <a:t>Process Cooling (Chemical and </a:t>
            </a:r>
            <a:br>
              <a:rPr kumimoji="0" lang="en-GB" sz="86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rPr>
            </a:br>
            <a:r>
              <a:rPr kumimoji="0" lang="en-GB" sz="86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rPr>
              <a:t>Pharmaceutical Plants) </a:t>
            </a:r>
          </a:p>
          <a:p>
            <a:pPr marL="108000" marR="0" lvl="0" indent="-108000" algn="l" defTabSz="914400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1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86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rPr>
              <a:t>Pharmaceutical </a:t>
            </a:r>
          </a:p>
          <a:p>
            <a:pPr marL="108000" marR="0" lvl="0" indent="-108000" algn="l" defTabSz="914400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1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86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rPr>
              <a:t>Food Processing </a:t>
            </a:r>
          </a:p>
          <a:p>
            <a:pPr marL="108000" marR="0" lvl="0" indent="-108000" algn="l" defTabSz="914400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1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86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rPr>
              <a:t>Ice Rinks</a:t>
            </a:r>
          </a:p>
          <a:p>
            <a:pPr marL="108000" marR="0" lvl="0" indent="-108000" algn="l" defTabSz="914400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1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86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rPr>
              <a:t>Test Chambers </a:t>
            </a:r>
          </a:p>
          <a:p>
            <a:pPr marL="108000" marR="0" lvl="0" indent="-108000" algn="l" defTabSz="914400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1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86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rPr>
              <a:t>Air Conditioning (Large Capacities Only)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ZA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 Light" panose="020F0302020204030204" pitchFamily="34" charset="0"/>
              <a:ea typeface="+mn-ea"/>
              <a:cs typeface="Calibri Light" panose="020F0302020204030204" pitchFamily="34" charset="0"/>
            </a:endParaRPr>
          </a:p>
        </p:txBody>
      </p:sp>
      <p:sp>
        <p:nvSpPr>
          <p:cNvPr id="13" name="Text Placeholder 1">
            <a:extLst>
              <a:ext uri="{FF2B5EF4-FFF2-40B4-BE49-F238E27FC236}">
                <a16:creationId xmlns:a16="http://schemas.microsoft.com/office/drawing/2014/main" id="{B066BB5E-6793-9C42-963B-FEA03624928B}"/>
              </a:ext>
            </a:extLst>
          </p:cNvPr>
          <p:cNvSpPr txBox="1">
            <a:spLocks/>
          </p:cNvSpPr>
          <p:nvPr/>
        </p:nvSpPr>
        <p:spPr>
          <a:xfrm>
            <a:off x="3347865" y="3078459"/>
            <a:ext cx="1584175" cy="1789586"/>
          </a:xfrm>
          <a:prstGeom prst="rect">
            <a:avLst/>
          </a:prstGeom>
          <a:noFill/>
        </p:spPr>
        <p:txBody>
          <a:bodyPr vert="horz" lIns="0" tIns="0" anchor="t" anchorCtr="0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800" b="0" i="0" kern="1200" cap="none" baseline="0">
                <a:solidFill>
                  <a:schemeClr val="bg2"/>
                </a:solidFill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bg2"/>
                </a:solidFill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defRPr>
            </a:lvl2pPr>
            <a:lvl3pPr marL="1200150" indent="-285750" algn="l" defTabSz="914400" rtl="0" eaLnBrk="1" latinLnBrk="0" hangingPunct="1">
              <a:spcBef>
                <a:spcPct val="20000"/>
              </a:spcBef>
              <a:buFont typeface="System Font Regular"/>
              <a:buChar char="–"/>
              <a:defRPr sz="1600" b="0" i="0" kern="1200">
                <a:solidFill>
                  <a:schemeClr val="bg2"/>
                </a:solidFill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defRPr>
            </a:lvl3pPr>
            <a:lvl4pPr marL="1657350" indent="-285750" algn="l" defTabSz="914400" rtl="0" eaLnBrk="1" latinLnBrk="0" hangingPunct="1">
              <a:spcBef>
                <a:spcPct val="20000"/>
              </a:spcBef>
              <a:buFont typeface="System Font Regular"/>
              <a:buChar char="&gt;"/>
              <a:defRPr sz="1600" b="0" i="0" kern="1200">
                <a:solidFill>
                  <a:schemeClr val="bg2"/>
                </a:solidFill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defRPr>
            </a:lvl4pPr>
            <a:lvl5pPr marL="2114550" indent="-28575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600" b="0" i="0" kern="1200">
                <a:solidFill>
                  <a:schemeClr val="bg2"/>
                </a:solidFill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600" b="0" i="0" kern="1200">
                <a:solidFill>
                  <a:schemeClr val="bg2"/>
                </a:solidFill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1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WHAT WE CAN OFFER</a:t>
            </a:r>
          </a:p>
          <a:p>
            <a:pPr marL="108000" marR="0" lvl="0" indent="-108000" algn="l" defTabSz="914400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1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86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rPr>
              <a:t>Consulting and Design Support</a:t>
            </a:r>
          </a:p>
          <a:p>
            <a:pPr marL="108000" marR="0" lvl="0" indent="-108000" algn="l" defTabSz="914400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1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86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rPr>
              <a:t>Pre-assembled Units </a:t>
            </a:r>
          </a:p>
          <a:p>
            <a:pPr marL="108000" marR="0" lvl="0" indent="-108000" algn="l" defTabSz="914400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1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86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rPr>
              <a:t>On-site personnel for installation supervision and commissioning (either Refrigeration and Software Specialists)</a:t>
            </a:r>
          </a:p>
          <a:p>
            <a:pPr marL="108000" marR="0" lvl="0" indent="-108000" algn="l" defTabSz="914400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1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86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rPr>
              <a:t>Planned maintenance activities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ZA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 Light" panose="020F0302020204030204" pitchFamily="34" charset="0"/>
              <a:ea typeface="+mn-ea"/>
              <a:cs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0915115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989240B2-2CBC-D90E-7755-7045619F42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6563B4B-4410-459F-97AD-D0AEEE9266CA}" type="slidenum">
              <a:rPr lang="en-US" smtClean="0"/>
              <a:pPr/>
              <a:t>13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2CD0026-CC42-C8CE-9E26-C75E3DADBEDF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nl-BE" dirty="0">
                <a:solidFill>
                  <a:schemeClr val="tx2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Top secret • Secret • </a:t>
            </a:r>
            <a:r>
              <a:rPr lang="nl-BE" b="1" dirty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Internal use only </a:t>
            </a:r>
            <a:r>
              <a:rPr lang="nl-BE" dirty="0">
                <a:solidFill>
                  <a:schemeClr val="tx2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• Public </a:t>
            </a:r>
            <a:endParaRPr lang="en-US" dirty="0">
              <a:solidFill>
                <a:schemeClr val="tx2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1259080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map of europe with blue lines&#10;&#10;Description automatically generated">
            <a:extLst>
              <a:ext uri="{FF2B5EF4-FFF2-40B4-BE49-F238E27FC236}">
                <a16:creationId xmlns:a16="http://schemas.microsoft.com/office/drawing/2014/main" id="{6D6C8B92-E9D1-C606-D959-6C7ED5AF908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38322" y="625505"/>
            <a:ext cx="5190401" cy="3892489"/>
          </a:xfrm>
          <a:prstGeom prst="rect">
            <a:avLst/>
          </a:prstGeom>
        </p:spPr>
      </p:pic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F3CE520E-52B2-D050-0D87-6895F2603A2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251520" y="987574"/>
            <a:ext cx="2561236" cy="3718897"/>
          </a:xfrm>
        </p:spPr>
        <p:txBody>
          <a:bodyPr tIns="0">
            <a:normAutofit/>
          </a:bodyPr>
          <a:lstStyle/>
          <a:p>
            <a:r>
              <a:rPr lang="en-GB" sz="860" b="1" dirty="0" err="1"/>
              <a:t>Zanotti</a:t>
            </a:r>
            <a:r>
              <a:rPr lang="en-GB" sz="860" b="1" dirty="0"/>
              <a:t> </a:t>
            </a:r>
            <a:r>
              <a:rPr lang="en-GB" sz="860" b="1" dirty="0" err="1"/>
              <a:t>SpA</a:t>
            </a:r>
            <a:r>
              <a:rPr lang="en-GB" sz="860" b="1" dirty="0"/>
              <a:t> </a:t>
            </a:r>
            <a:r>
              <a:rPr lang="en-GB" sz="860" dirty="0"/>
              <a:t>designs and manufactures refrigeration systems for the whole cold chain (commercial, industrial and transported) since 1962. </a:t>
            </a:r>
            <a:r>
              <a:rPr lang="en-GB" sz="860" dirty="0" err="1"/>
              <a:t>Zanotti</a:t>
            </a:r>
            <a:r>
              <a:rPr lang="en-GB" sz="860" dirty="0"/>
              <a:t> was acquired by Daikin in 2016.</a:t>
            </a:r>
          </a:p>
          <a:p>
            <a:endParaRPr lang="en-GB" sz="860" dirty="0"/>
          </a:p>
          <a:p>
            <a:r>
              <a:rPr lang="en-GB" sz="860" b="1" dirty="0" err="1"/>
              <a:t>Zanotti</a:t>
            </a:r>
            <a:r>
              <a:rPr lang="en-GB" sz="860" b="1" dirty="0"/>
              <a:t> Industrial Division </a:t>
            </a:r>
            <a:r>
              <a:rPr lang="en-GB" sz="860" dirty="0"/>
              <a:t>is located in Bologna, and it is specialized in the design and manufacturing of bespoke Ammonia and HFC/HFO refrigeration systems.</a:t>
            </a:r>
          </a:p>
          <a:p>
            <a:endParaRPr lang="en-GB" sz="860" dirty="0"/>
          </a:p>
          <a:p>
            <a:r>
              <a:rPr lang="en-GB" sz="860" dirty="0" err="1"/>
              <a:t>Zanotti</a:t>
            </a:r>
            <a:r>
              <a:rPr lang="en-GB" sz="860" dirty="0"/>
              <a:t> has an extensive experience in large plants and </a:t>
            </a:r>
            <a:r>
              <a:rPr lang="en-GB" sz="860" b="1" dirty="0"/>
              <a:t>High-Capacity Units </a:t>
            </a:r>
            <a:r>
              <a:rPr lang="en-GB" sz="860" dirty="0"/>
              <a:t>through numerous applications in different sectors (refrigerated warehouses, clean rooms, process cooling, chemical &amp; pharma industry, automotive and climate test chambers, ice rinks, etc).</a:t>
            </a:r>
          </a:p>
          <a:p>
            <a:r>
              <a:rPr lang="en-GB" sz="860" dirty="0"/>
              <a:t> </a:t>
            </a:r>
            <a:endParaRPr lang="en-ZA" sz="860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0FEA096A-AABF-92D9-D8D5-BD53BFBED51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6563B4B-4410-459F-97AD-D0AEEE9266CA}" type="slidenum">
              <a:rPr lang="en-US" smtClean="0"/>
              <a:pPr/>
              <a:t>2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992239F-FBC2-69FD-04C5-7B0221D3401E}"/>
              </a:ext>
            </a:extLst>
          </p:cNvPr>
          <p:cNvSpPr>
            <a:spLocks noGrp="1"/>
          </p:cNvSpPr>
          <p:nvPr>
            <p:ph type="ftr" sz="quarter" idx="35"/>
          </p:nvPr>
        </p:nvSpPr>
        <p:spPr/>
        <p:txBody>
          <a:bodyPr/>
          <a:lstStyle/>
          <a:p>
            <a:r>
              <a:rPr lang="nl-BE">
                <a:solidFill>
                  <a:schemeClr val="tx2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Internal use only</a:t>
            </a:r>
            <a:endParaRPr lang="en-US" dirty="0">
              <a:solidFill>
                <a:schemeClr val="tx2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4D771A7-3942-ABC6-DB73-8DE940E1F743}"/>
              </a:ext>
            </a:extLst>
          </p:cNvPr>
          <p:cNvSpPr>
            <a:spLocks noGrp="1"/>
          </p:cNvSpPr>
          <p:nvPr>
            <p:ph type="body" sz="quarter" idx="34"/>
          </p:nvPr>
        </p:nvSpPr>
        <p:spPr/>
        <p:txBody>
          <a:bodyPr/>
          <a:lstStyle/>
          <a:p>
            <a:r>
              <a:rPr lang="en-US" dirty="0"/>
              <a:t>Introduction</a:t>
            </a:r>
            <a:endParaRPr lang="en-ZA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FBC6E30-735E-FB2E-4A33-3E1F5198CD4B}"/>
              </a:ext>
            </a:extLst>
          </p:cNvPr>
          <p:cNvSpPr txBox="1"/>
          <p:nvPr/>
        </p:nvSpPr>
        <p:spPr>
          <a:xfrm>
            <a:off x="3489598" y="4251727"/>
            <a:ext cx="1440160" cy="3570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ZA" sz="860" dirty="0" err="1">
                <a:solidFill>
                  <a:schemeClr val="bg2"/>
                </a:solidFill>
              </a:rPr>
              <a:t>Tewis</a:t>
            </a:r>
            <a:r>
              <a:rPr lang="en-ZA" sz="860" dirty="0">
                <a:solidFill>
                  <a:schemeClr val="bg2"/>
                </a:solidFill>
              </a:rPr>
              <a:t> Smart Systems</a:t>
            </a:r>
          </a:p>
          <a:p>
            <a:pPr algn="l"/>
            <a:endParaRPr lang="en-ZA" sz="860" dirty="0">
              <a:solidFill>
                <a:schemeClr val="bg2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2ACB15EC-1F2A-05C0-988E-BB278FE57B2A}"/>
              </a:ext>
            </a:extLst>
          </p:cNvPr>
          <p:cNvSpPr txBox="1"/>
          <p:nvPr/>
        </p:nvSpPr>
        <p:spPr>
          <a:xfrm>
            <a:off x="3509311" y="1716411"/>
            <a:ext cx="774659" cy="2246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ZA" sz="860" dirty="0">
                <a:solidFill>
                  <a:schemeClr val="bg2"/>
                </a:solidFill>
              </a:rPr>
              <a:t>Hubbard UK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24587986-D690-31E8-8C17-C2D4F00F1B97}"/>
              </a:ext>
            </a:extLst>
          </p:cNvPr>
          <p:cNvSpPr txBox="1"/>
          <p:nvPr/>
        </p:nvSpPr>
        <p:spPr>
          <a:xfrm>
            <a:off x="4476368" y="1491734"/>
            <a:ext cx="1071867" cy="2246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ZA" sz="860" dirty="0" err="1">
                <a:solidFill>
                  <a:schemeClr val="bg2"/>
                </a:solidFill>
              </a:rPr>
              <a:t>Zanotti</a:t>
            </a:r>
            <a:r>
              <a:rPr lang="en-ZA" sz="860" dirty="0">
                <a:solidFill>
                  <a:schemeClr val="bg2"/>
                </a:solidFill>
              </a:rPr>
              <a:t> </a:t>
            </a:r>
            <a:r>
              <a:rPr lang="en-ZA" sz="860" dirty="0" err="1">
                <a:solidFill>
                  <a:schemeClr val="bg2"/>
                </a:solidFill>
              </a:rPr>
              <a:t>Pegognaga</a:t>
            </a:r>
            <a:endParaRPr lang="en-ZA" sz="860" dirty="0">
              <a:solidFill>
                <a:schemeClr val="bg2"/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C54D5114-4886-1D22-54A6-EF321D054E9C}"/>
              </a:ext>
            </a:extLst>
          </p:cNvPr>
          <p:cNvSpPr txBox="1"/>
          <p:nvPr/>
        </p:nvSpPr>
        <p:spPr>
          <a:xfrm>
            <a:off x="5084309" y="4251727"/>
            <a:ext cx="1440160" cy="3570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ZA" sz="860" dirty="0" err="1">
                <a:solidFill>
                  <a:schemeClr val="bg2"/>
                </a:solidFill>
              </a:rPr>
              <a:t>Zanotti</a:t>
            </a:r>
            <a:r>
              <a:rPr lang="en-ZA" sz="860" dirty="0">
                <a:solidFill>
                  <a:schemeClr val="bg2"/>
                </a:solidFill>
              </a:rPr>
              <a:t> </a:t>
            </a:r>
            <a:r>
              <a:rPr lang="en-ZA" sz="860" dirty="0" err="1">
                <a:solidFill>
                  <a:schemeClr val="bg2"/>
                </a:solidFill>
              </a:rPr>
              <a:t>Transblock</a:t>
            </a:r>
            <a:r>
              <a:rPr lang="en-ZA" sz="860" dirty="0">
                <a:solidFill>
                  <a:schemeClr val="bg2"/>
                </a:solidFill>
              </a:rPr>
              <a:t> Italia</a:t>
            </a:r>
          </a:p>
          <a:p>
            <a:pPr algn="l"/>
            <a:endParaRPr lang="en-ZA" sz="860" dirty="0">
              <a:solidFill>
                <a:schemeClr val="bg2"/>
              </a:solidFill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C06D37B4-C0B2-2E57-47E8-1656C759157B}"/>
              </a:ext>
            </a:extLst>
          </p:cNvPr>
          <p:cNvSpPr txBox="1"/>
          <p:nvPr/>
        </p:nvSpPr>
        <p:spPr>
          <a:xfrm>
            <a:off x="7050035" y="4246336"/>
            <a:ext cx="1728204" cy="357021"/>
          </a:xfrm>
          <a:prstGeom prst="rect">
            <a:avLst/>
          </a:prstGeom>
          <a:solidFill>
            <a:schemeClr val="accent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ZA" sz="860" dirty="0" err="1">
                <a:solidFill>
                  <a:schemeClr val="bg2"/>
                </a:solidFill>
              </a:rPr>
              <a:t>Zanotti</a:t>
            </a:r>
            <a:r>
              <a:rPr lang="en-ZA" sz="860" dirty="0">
                <a:solidFill>
                  <a:schemeClr val="bg2"/>
                </a:solidFill>
              </a:rPr>
              <a:t> Industrial Division Bologna</a:t>
            </a:r>
          </a:p>
          <a:p>
            <a:pPr algn="ctr"/>
            <a:r>
              <a:rPr lang="en-ZA" sz="860" dirty="0">
                <a:solidFill>
                  <a:schemeClr val="bg2"/>
                </a:solidFill>
              </a:rPr>
              <a:t>Via Ferrara 1, San Pietro in </a:t>
            </a:r>
            <a:r>
              <a:rPr lang="en-ZA" sz="860" dirty="0" err="1">
                <a:solidFill>
                  <a:schemeClr val="bg2"/>
                </a:solidFill>
              </a:rPr>
              <a:t>Casale</a:t>
            </a:r>
            <a:endParaRPr lang="en-ZA" sz="860" dirty="0">
              <a:solidFill>
                <a:schemeClr val="bg2"/>
              </a:solidFill>
            </a:endParaRPr>
          </a:p>
        </p:txBody>
      </p:sp>
      <p:cxnSp>
        <p:nvCxnSpPr>
          <p:cNvPr id="18" name="Connector: Elbow 17">
            <a:extLst>
              <a:ext uri="{FF2B5EF4-FFF2-40B4-BE49-F238E27FC236}">
                <a16:creationId xmlns:a16="http://schemas.microsoft.com/office/drawing/2014/main" id="{2FB4D497-62E2-1DBD-B6F0-E22DF6783666}"/>
              </a:ext>
            </a:extLst>
          </p:cNvPr>
          <p:cNvCxnSpPr>
            <a:cxnSpLocks/>
          </p:cNvCxnSpPr>
          <p:nvPr/>
        </p:nvCxnSpPr>
        <p:spPr>
          <a:xfrm rot="10800000">
            <a:off x="3851922" y="1941096"/>
            <a:ext cx="1008110" cy="630655"/>
          </a:xfrm>
          <a:prstGeom prst="bentConnector3">
            <a:avLst>
              <a:gd name="adj1" fmla="val 100076"/>
            </a:avLst>
          </a:prstGeom>
          <a:ln w="9525">
            <a:solidFill>
              <a:schemeClr val="bg2"/>
            </a:solidFill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Connector: Elbow 24">
            <a:extLst>
              <a:ext uri="{FF2B5EF4-FFF2-40B4-BE49-F238E27FC236}">
                <a16:creationId xmlns:a16="http://schemas.microsoft.com/office/drawing/2014/main" id="{24B9EA74-C20F-D3A2-999A-BF93CE068810}"/>
              </a:ext>
            </a:extLst>
          </p:cNvPr>
          <p:cNvCxnSpPr>
            <a:cxnSpLocks/>
          </p:cNvCxnSpPr>
          <p:nvPr/>
        </p:nvCxnSpPr>
        <p:spPr>
          <a:xfrm rot="5400000">
            <a:off x="3990256" y="3764420"/>
            <a:ext cx="478270" cy="397186"/>
          </a:xfrm>
          <a:prstGeom prst="bentConnector3">
            <a:avLst>
              <a:gd name="adj1" fmla="val 50000"/>
            </a:avLst>
          </a:prstGeom>
          <a:ln w="9525">
            <a:solidFill>
              <a:schemeClr val="bg2"/>
            </a:solidFill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Connector: Elbow 29">
            <a:extLst>
              <a:ext uri="{FF2B5EF4-FFF2-40B4-BE49-F238E27FC236}">
                <a16:creationId xmlns:a16="http://schemas.microsoft.com/office/drawing/2014/main" id="{37A0AA4D-2BAF-5E24-AE44-DAE8CBE04AEE}"/>
              </a:ext>
            </a:extLst>
          </p:cNvPr>
          <p:cNvCxnSpPr>
            <a:cxnSpLocks/>
          </p:cNvCxnSpPr>
          <p:nvPr/>
        </p:nvCxnSpPr>
        <p:spPr>
          <a:xfrm rot="16200000" flipH="1">
            <a:off x="5025583" y="3547790"/>
            <a:ext cx="882501" cy="514593"/>
          </a:xfrm>
          <a:prstGeom prst="bentConnector3">
            <a:avLst>
              <a:gd name="adj1" fmla="val 50000"/>
            </a:avLst>
          </a:prstGeom>
          <a:ln w="9525">
            <a:solidFill>
              <a:schemeClr val="bg2"/>
            </a:solidFill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Connector: Elbow 31">
            <a:extLst>
              <a:ext uri="{FF2B5EF4-FFF2-40B4-BE49-F238E27FC236}">
                <a16:creationId xmlns:a16="http://schemas.microsoft.com/office/drawing/2014/main" id="{A2F28147-6C84-A053-280C-8BC77416D6F4}"/>
              </a:ext>
            </a:extLst>
          </p:cNvPr>
          <p:cNvCxnSpPr>
            <a:cxnSpLocks/>
          </p:cNvCxnSpPr>
          <p:nvPr/>
        </p:nvCxnSpPr>
        <p:spPr>
          <a:xfrm rot="16200000" flipV="1">
            <a:off x="4343675" y="2344188"/>
            <a:ext cx="1630469" cy="357401"/>
          </a:xfrm>
          <a:prstGeom prst="bentConnector3">
            <a:avLst>
              <a:gd name="adj1" fmla="val 70641"/>
            </a:avLst>
          </a:prstGeom>
          <a:ln w="9525">
            <a:solidFill>
              <a:schemeClr val="bg2"/>
            </a:solidFill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Connector: Elbow 34">
            <a:extLst>
              <a:ext uri="{FF2B5EF4-FFF2-40B4-BE49-F238E27FC236}">
                <a16:creationId xmlns:a16="http://schemas.microsoft.com/office/drawing/2014/main" id="{CE0481B7-33E0-7D83-93A2-3861FFC79AA1}"/>
              </a:ext>
            </a:extLst>
          </p:cNvPr>
          <p:cNvCxnSpPr>
            <a:cxnSpLocks/>
          </p:cNvCxnSpPr>
          <p:nvPr/>
        </p:nvCxnSpPr>
        <p:spPr>
          <a:xfrm>
            <a:off x="5364088" y="3507854"/>
            <a:ext cx="2412267" cy="740508"/>
          </a:xfrm>
          <a:prstGeom prst="bentConnector3">
            <a:avLst>
              <a:gd name="adj1" fmla="val 100048"/>
            </a:avLst>
          </a:prstGeom>
          <a:ln w="9525">
            <a:solidFill>
              <a:schemeClr val="bg2"/>
            </a:solidFill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3019657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3" name="Picture 82" descr="A machine with a green machine inside&#10;&#10;Description automatically generated">
            <a:extLst>
              <a:ext uri="{FF2B5EF4-FFF2-40B4-BE49-F238E27FC236}">
                <a16:creationId xmlns:a16="http://schemas.microsoft.com/office/drawing/2014/main" id="{CEC416E7-6343-38AA-C054-05E735340A8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7744" y="2976193"/>
            <a:ext cx="2075929" cy="1557850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940F669-BB28-4847-07B9-05445889A72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563B4B-4410-459F-97AD-D0AEEE9266CA}" type="slidenum">
              <a:rPr lang="en-US" smtClean="0"/>
              <a:pPr/>
              <a:t>3</a:t>
            </a:fld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C39EADA-B121-9D60-D7DD-6C81B6EBBB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BE" dirty="0">
                <a:solidFill>
                  <a:schemeClr val="tx2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Internal use only</a:t>
            </a:r>
            <a:endParaRPr lang="en-US" dirty="0">
              <a:solidFill>
                <a:schemeClr val="tx2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11299EF-6CF2-0FD3-1C3C-7583C5E9D481}"/>
              </a:ext>
            </a:extLst>
          </p:cNvPr>
          <p:cNvSpPr>
            <a:spLocks noGrp="1"/>
          </p:cNvSpPr>
          <p:nvPr>
            <p:ph type="body" sz="quarter" idx="34"/>
          </p:nvPr>
        </p:nvSpPr>
        <p:spPr/>
        <p:txBody>
          <a:bodyPr/>
          <a:lstStyle/>
          <a:p>
            <a:r>
              <a:rPr lang="en-ZA" dirty="0"/>
              <a:t>Industrial Refrigeration Solutions</a:t>
            </a:r>
            <a:endParaRPr lang="en-BE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57A0479-EECD-9A5C-FBEC-775311268492}"/>
              </a:ext>
            </a:extLst>
          </p:cNvPr>
          <p:cNvSpPr>
            <a:spLocks noGrp="1"/>
          </p:cNvSpPr>
          <p:nvPr>
            <p:ph type="body" sz="quarter" idx="35"/>
          </p:nvPr>
        </p:nvSpPr>
        <p:spPr>
          <a:xfrm>
            <a:off x="251450" y="988354"/>
            <a:ext cx="1938556" cy="3721518"/>
          </a:xfrm>
        </p:spPr>
        <p:txBody>
          <a:bodyPr tIns="0"/>
          <a:lstStyle/>
          <a:p>
            <a:pPr>
              <a:spcBef>
                <a:spcPts val="500"/>
              </a:spcBef>
              <a:spcAft>
                <a:spcPts val="100"/>
              </a:spcAft>
            </a:pPr>
            <a:r>
              <a:rPr lang="en-GB" sz="1100" dirty="0">
                <a:latin typeface="Calibri" panose="020F0502020204030204" pitchFamily="34" charset="0"/>
                <a:cs typeface="Calibri" panose="020F0502020204030204" pitchFamily="34" charset="0"/>
              </a:rPr>
              <a:t>KEY POINTS</a:t>
            </a:r>
          </a:p>
          <a:p>
            <a:pPr marL="108000" indent="-108000">
              <a:spcBef>
                <a:spcPts val="500"/>
              </a:spcBef>
              <a:spcAft>
                <a:spcPts val="100"/>
              </a:spcAft>
              <a:buFont typeface="Arial" panose="020B0604020202020204" pitchFamily="34" charset="0"/>
              <a:buChar char="•"/>
            </a:pPr>
            <a:r>
              <a:rPr lang="en-GB" sz="860" b="1" dirty="0"/>
              <a:t>Each Unit </a:t>
            </a:r>
            <a:r>
              <a:rPr lang="en-GB" sz="860" dirty="0"/>
              <a:t>is designed and manufactured starting from the </a:t>
            </a:r>
            <a:r>
              <a:rPr lang="en-GB" sz="860" b="1" dirty="0"/>
              <a:t>specifications of the customers</a:t>
            </a:r>
            <a:r>
              <a:rPr lang="en-GB" sz="860" dirty="0"/>
              <a:t>. </a:t>
            </a:r>
          </a:p>
          <a:p>
            <a:pPr marL="108000" indent="-108000">
              <a:spcBef>
                <a:spcPts val="500"/>
              </a:spcBef>
              <a:spcAft>
                <a:spcPts val="100"/>
              </a:spcAft>
              <a:buFont typeface="Arial" panose="020B0604020202020204" pitchFamily="34" charset="0"/>
              <a:buChar char="•"/>
            </a:pPr>
            <a:r>
              <a:rPr lang="en-GB" sz="860" b="1" dirty="0"/>
              <a:t>Design is fully customisable </a:t>
            </a:r>
            <a:r>
              <a:rPr lang="en-GB" sz="860" dirty="0"/>
              <a:t>to match with all the Customer requirements</a:t>
            </a:r>
            <a:r>
              <a:rPr lang="en-GB" sz="860" b="1" dirty="0"/>
              <a:t>→</a:t>
            </a:r>
            <a:r>
              <a:rPr lang="en-GB" sz="860" dirty="0"/>
              <a:t> i.e. reduced footprints, corrosive environments, harsh ambient temperatures, noise reduction cabinet, capacity regulation 0-100%, </a:t>
            </a:r>
            <a:r>
              <a:rPr lang="en-GB" sz="860" dirty="0" err="1"/>
              <a:t>Power&amp;Control</a:t>
            </a:r>
            <a:r>
              <a:rPr lang="en-GB" sz="860" dirty="0"/>
              <a:t> Panel and VFD installed on-board or remote, etc.  </a:t>
            </a:r>
          </a:p>
          <a:p>
            <a:pPr marL="108000" indent="-108000">
              <a:spcBef>
                <a:spcPts val="500"/>
              </a:spcBef>
              <a:spcAft>
                <a:spcPts val="100"/>
              </a:spcAft>
              <a:buFont typeface="Arial" panose="020B0604020202020204" pitchFamily="34" charset="0"/>
              <a:buChar char="•"/>
            </a:pPr>
            <a:r>
              <a:rPr lang="en-GB" sz="860" b="1" dirty="0"/>
              <a:t>Wide operational range of temperatures →</a:t>
            </a:r>
            <a:r>
              <a:rPr lang="en-GB" sz="860" dirty="0"/>
              <a:t> Evaporating temperatures down to </a:t>
            </a:r>
            <a:br>
              <a:rPr lang="en-GB" sz="860" dirty="0"/>
            </a:br>
            <a:r>
              <a:rPr lang="en-GB" sz="860" dirty="0"/>
              <a:t>-50°C (Ammonia) and -40°C (R454c) </a:t>
            </a:r>
          </a:p>
          <a:p>
            <a:pPr marL="108000" indent="-108000">
              <a:spcBef>
                <a:spcPts val="500"/>
              </a:spcBef>
              <a:spcAft>
                <a:spcPts val="100"/>
              </a:spcAft>
              <a:buFont typeface="Arial" panose="020B0604020202020204" pitchFamily="34" charset="0"/>
              <a:buChar char="•"/>
            </a:pPr>
            <a:r>
              <a:rPr lang="en-GB" sz="860" b="1" dirty="0"/>
              <a:t>Large cooling capacities →</a:t>
            </a:r>
            <a:r>
              <a:rPr lang="en-GB" sz="860" dirty="0"/>
              <a:t> starting from ~100 kW (typical for LT applications) up to &gt;2 MW/each unit.   </a:t>
            </a:r>
          </a:p>
          <a:p>
            <a:pPr marL="108000" indent="-108000">
              <a:spcBef>
                <a:spcPts val="500"/>
              </a:spcBef>
              <a:spcAft>
                <a:spcPts val="100"/>
              </a:spcAft>
              <a:buFont typeface="Arial" panose="020B0604020202020204" pitchFamily="34" charset="0"/>
              <a:buChar char="•"/>
            </a:pPr>
            <a:r>
              <a:rPr lang="en-GB" sz="860" b="1" dirty="0"/>
              <a:t>On-site Activities: </a:t>
            </a:r>
            <a:r>
              <a:rPr lang="en-GB" sz="860" dirty="0"/>
              <a:t>Commissioning performed by </a:t>
            </a:r>
            <a:r>
              <a:rPr lang="en-GB" sz="860" dirty="0" err="1"/>
              <a:t>Zanotti</a:t>
            </a:r>
            <a:r>
              <a:rPr lang="en-GB" sz="860" dirty="0"/>
              <a:t> Specialists. </a:t>
            </a:r>
            <a:endParaRPr lang="en-BE" sz="860" dirty="0"/>
          </a:p>
          <a:p>
            <a:endParaRPr lang="en-BE" dirty="0"/>
          </a:p>
        </p:txBody>
      </p:sp>
      <p:grpSp>
        <p:nvGrpSpPr>
          <p:cNvPr id="115" name="Group 114">
            <a:extLst>
              <a:ext uri="{FF2B5EF4-FFF2-40B4-BE49-F238E27FC236}">
                <a16:creationId xmlns:a16="http://schemas.microsoft.com/office/drawing/2014/main" id="{90972841-380C-8CD9-4DAB-94DABD730B92}"/>
              </a:ext>
            </a:extLst>
          </p:cNvPr>
          <p:cNvGrpSpPr/>
          <p:nvPr/>
        </p:nvGrpSpPr>
        <p:grpSpPr>
          <a:xfrm>
            <a:off x="2468905" y="987115"/>
            <a:ext cx="6523364" cy="3462507"/>
            <a:chOff x="2468905" y="995687"/>
            <a:chExt cx="6523364" cy="3462507"/>
          </a:xfrm>
        </p:grpSpPr>
        <p:pic>
          <p:nvPicPr>
            <p:cNvPr id="81" name="Picture 80" descr="A machine with green and red pipes&#10;&#10;Description automatically generated with medium confidence">
              <a:extLst>
                <a:ext uri="{FF2B5EF4-FFF2-40B4-BE49-F238E27FC236}">
                  <a16:creationId xmlns:a16="http://schemas.microsoft.com/office/drawing/2014/main" id="{A33C0463-59BF-5E9E-69B3-AD20C52BF27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337027" y="2927714"/>
              <a:ext cx="1655242" cy="1473612"/>
            </a:xfrm>
            <a:prstGeom prst="rect">
              <a:avLst/>
            </a:prstGeom>
          </p:spPr>
        </p:pic>
        <p:pic>
          <p:nvPicPr>
            <p:cNvPr id="84" name="Picture 83" descr="A machine with pipes and valves&#10;&#10;Description automatically generated">
              <a:extLst>
                <a:ext uri="{FF2B5EF4-FFF2-40B4-BE49-F238E27FC236}">
                  <a16:creationId xmlns:a16="http://schemas.microsoft.com/office/drawing/2014/main" id="{AAE6AAD7-6632-A980-BA2D-8119B437E78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857755" y="3071732"/>
              <a:ext cx="1739834" cy="1305634"/>
            </a:xfrm>
            <a:prstGeom prst="rect">
              <a:avLst/>
            </a:prstGeom>
          </p:spPr>
        </p:pic>
        <p:pic>
          <p:nvPicPr>
            <p:cNvPr id="85" name="Picture 84" descr="A machine with pipes inside&#10;&#10;Description automatically generated">
              <a:extLst>
                <a:ext uri="{FF2B5EF4-FFF2-40B4-BE49-F238E27FC236}">
                  <a16:creationId xmlns:a16="http://schemas.microsoft.com/office/drawing/2014/main" id="{2BC9ABAF-D314-3FCD-923E-BC21A4380A04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182822" y="3192767"/>
              <a:ext cx="1718027" cy="1050632"/>
            </a:xfrm>
            <a:prstGeom prst="rect">
              <a:avLst/>
            </a:prstGeom>
          </p:spPr>
        </p:pic>
        <p:sp>
          <p:nvSpPr>
            <p:cNvPr id="107" name="Oval 106">
              <a:extLst>
                <a:ext uri="{FF2B5EF4-FFF2-40B4-BE49-F238E27FC236}">
                  <a16:creationId xmlns:a16="http://schemas.microsoft.com/office/drawing/2014/main" id="{FC8F5638-A1DD-FFF7-848C-662AEB4F1CA8}"/>
                </a:ext>
              </a:extLst>
            </p:cNvPr>
            <p:cNvSpPr/>
            <p:nvPr/>
          </p:nvSpPr>
          <p:spPr>
            <a:xfrm>
              <a:off x="4291551" y="4105668"/>
              <a:ext cx="352526" cy="352526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001">
              <a:schemeClr val="l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bg2"/>
                </a:solidFill>
              </a:endParaRPr>
            </a:p>
          </p:txBody>
        </p:sp>
        <p:sp>
          <p:nvSpPr>
            <p:cNvPr id="108" name="Oval 107">
              <a:extLst>
                <a:ext uri="{FF2B5EF4-FFF2-40B4-BE49-F238E27FC236}">
                  <a16:creationId xmlns:a16="http://schemas.microsoft.com/office/drawing/2014/main" id="{ACA63580-ADB3-B115-A4FD-8EFD664DDBFC}"/>
                </a:ext>
              </a:extLst>
            </p:cNvPr>
            <p:cNvSpPr/>
            <p:nvPr/>
          </p:nvSpPr>
          <p:spPr>
            <a:xfrm>
              <a:off x="6009578" y="4105668"/>
              <a:ext cx="352526" cy="352526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001">
              <a:schemeClr val="l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bg2"/>
                </a:solidFill>
              </a:endParaRPr>
            </a:p>
          </p:txBody>
        </p:sp>
        <p:sp>
          <p:nvSpPr>
            <p:cNvPr id="109" name="Oval 108">
              <a:extLst>
                <a:ext uri="{FF2B5EF4-FFF2-40B4-BE49-F238E27FC236}">
                  <a16:creationId xmlns:a16="http://schemas.microsoft.com/office/drawing/2014/main" id="{A2D8B38B-58B4-6049-7B6E-F97DAFAE3D63}"/>
                </a:ext>
              </a:extLst>
            </p:cNvPr>
            <p:cNvSpPr/>
            <p:nvPr/>
          </p:nvSpPr>
          <p:spPr>
            <a:xfrm>
              <a:off x="7530055" y="4105668"/>
              <a:ext cx="352526" cy="352526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001">
              <a:schemeClr val="l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bg2"/>
                </a:solidFill>
              </a:endParaRPr>
            </a:p>
          </p:txBody>
        </p:sp>
        <p:sp>
          <p:nvSpPr>
            <p:cNvPr id="79" name="Oval 78">
              <a:extLst>
                <a:ext uri="{FF2B5EF4-FFF2-40B4-BE49-F238E27FC236}">
                  <a16:creationId xmlns:a16="http://schemas.microsoft.com/office/drawing/2014/main" id="{B62E16BE-7451-1748-96F8-97D34BA925ED}"/>
                </a:ext>
              </a:extLst>
            </p:cNvPr>
            <p:cNvSpPr/>
            <p:nvPr/>
          </p:nvSpPr>
          <p:spPr>
            <a:xfrm>
              <a:off x="2521231" y="4105668"/>
              <a:ext cx="352526" cy="352526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001">
              <a:schemeClr val="l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bg2"/>
                </a:solidFill>
              </a:endParaRPr>
            </a:p>
          </p:txBody>
        </p:sp>
        <p:pic>
          <p:nvPicPr>
            <p:cNvPr id="80" name="Picture 79" descr="A close-up of a machine&#10;&#10;Description automatically generated">
              <a:extLst>
                <a:ext uri="{FF2B5EF4-FFF2-40B4-BE49-F238E27FC236}">
                  <a16:creationId xmlns:a16="http://schemas.microsoft.com/office/drawing/2014/main" id="{3585EEFE-CDE0-04D0-1778-984C4BBCDF8B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67435" y="1468029"/>
              <a:ext cx="1349420" cy="1062781"/>
            </a:xfrm>
            <a:prstGeom prst="rect">
              <a:avLst/>
            </a:prstGeom>
          </p:spPr>
        </p:pic>
        <p:pic>
          <p:nvPicPr>
            <p:cNvPr id="82" name="Picture 81" descr="A large machine with pipes and a blue and black engine">
              <a:extLst>
                <a:ext uri="{FF2B5EF4-FFF2-40B4-BE49-F238E27FC236}">
                  <a16:creationId xmlns:a16="http://schemas.microsoft.com/office/drawing/2014/main" id="{E8B3EF1C-10AC-E58E-E3AD-4817A9C18D71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45441" y="1483964"/>
              <a:ext cx="1569790" cy="1058888"/>
            </a:xfrm>
            <a:prstGeom prst="rect">
              <a:avLst/>
            </a:prstGeom>
          </p:spPr>
        </p:pic>
        <p:sp>
          <p:nvSpPr>
            <p:cNvPr id="86" name="Rectangle 85">
              <a:extLst>
                <a:ext uri="{FF2B5EF4-FFF2-40B4-BE49-F238E27FC236}">
                  <a16:creationId xmlns:a16="http://schemas.microsoft.com/office/drawing/2014/main" id="{C3BD9210-D53B-BF6B-AE93-E24679FF6696}"/>
                </a:ext>
              </a:extLst>
            </p:cNvPr>
            <p:cNvSpPr/>
            <p:nvPr/>
          </p:nvSpPr>
          <p:spPr>
            <a:xfrm>
              <a:off x="2521231" y="2806020"/>
              <a:ext cx="6365901" cy="357153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dirty="0">
                <a:solidFill>
                  <a:schemeClr val="bg2"/>
                </a:solidFill>
              </a:endParaRPr>
            </a:p>
          </p:txBody>
        </p:sp>
        <p:pic>
          <p:nvPicPr>
            <p:cNvPr id="87" name="Picture 86" descr="A machine with many blue and silver parts">
              <a:extLst>
                <a:ext uri="{FF2B5EF4-FFF2-40B4-BE49-F238E27FC236}">
                  <a16:creationId xmlns:a16="http://schemas.microsoft.com/office/drawing/2014/main" id="{28B3AD8C-AB4A-9692-7E9C-475677953A9D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956269" y="1350713"/>
              <a:ext cx="1380758" cy="1173187"/>
            </a:xfrm>
            <a:prstGeom prst="rect">
              <a:avLst/>
            </a:prstGeom>
          </p:spPr>
        </p:pic>
        <p:sp>
          <p:nvSpPr>
            <p:cNvPr id="88" name="Rectangle 87">
              <a:extLst>
                <a:ext uri="{FF2B5EF4-FFF2-40B4-BE49-F238E27FC236}">
                  <a16:creationId xmlns:a16="http://schemas.microsoft.com/office/drawing/2014/main" id="{9088A386-68E9-83FB-97C1-9B70CE04F691}"/>
                </a:ext>
              </a:extLst>
            </p:cNvPr>
            <p:cNvSpPr/>
            <p:nvPr/>
          </p:nvSpPr>
          <p:spPr>
            <a:xfrm>
              <a:off x="2521231" y="995687"/>
              <a:ext cx="6365901" cy="357153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dirty="0">
                <a:solidFill>
                  <a:schemeClr val="bg2"/>
                </a:solidFill>
              </a:endParaRPr>
            </a:p>
          </p:txBody>
        </p:sp>
        <p:sp>
          <p:nvSpPr>
            <p:cNvPr id="91" name="TextBox 90">
              <a:extLst>
                <a:ext uri="{FF2B5EF4-FFF2-40B4-BE49-F238E27FC236}">
                  <a16:creationId xmlns:a16="http://schemas.microsoft.com/office/drawing/2014/main" id="{C8B83565-7D00-5380-AF04-B9D267FFCED5}"/>
                </a:ext>
              </a:extLst>
            </p:cNvPr>
            <p:cNvSpPr txBox="1"/>
            <p:nvPr/>
          </p:nvSpPr>
          <p:spPr>
            <a:xfrm>
              <a:off x="4570579" y="1070000"/>
              <a:ext cx="2267205" cy="2135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860" dirty="0">
                  <a:solidFill>
                    <a:schemeClr val="bg2"/>
                  </a:solidFill>
                </a:rPr>
                <a:t>Ammonia Chiller and Compression Units</a:t>
              </a:r>
              <a:endParaRPr lang="en-ZA" sz="860" dirty="0">
                <a:solidFill>
                  <a:schemeClr val="bg2"/>
                </a:solidFill>
              </a:endParaRPr>
            </a:p>
          </p:txBody>
        </p:sp>
        <p:sp>
          <p:nvSpPr>
            <p:cNvPr id="92" name="TextBox 91">
              <a:extLst>
                <a:ext uri="{FF2B5EF4-FFF2-40B4-BE49-F238E27FC236}">
                  <a16:creationId xmlns:a16="http://schemas.microsoft.com/office/drawing/2014/main" id="{5DAA600B-8CB3-0946-52E7-F42D070AD202}"/>
                </a:ext>
              </a:extLst>
            </p:cNvPr>
            <p:cNvSpPr txBox="1"/>
            <p:nvPr/>
          </p:nvSpPr>
          <p:spPr>
            <a:xfrm>
              <a:off x="4570579" y="2886204"/>
              <a:ext cx="2267205" cy="21357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GB" sz="860" dirty="0">
                  <a:solidFill>
                    <a:schemeClr val="bg2"/>
                  </a:solidFill>
                </a:rPr>
                <a:t>Low-GWP HFC/HFO Chillers</a:t>
              </a:r>
              <a:endParaRPr lang="en-ZA" sz="860" dirty="0">
                <a:solidFill>
                  <a:schemeClr val="bg2"/>
                </a:solidFill>
              </a:endParaRPr>
            </a:p>
          </p:txBody>
        </p:sp>
        <p:sp>
          <p:nvSpPr>
            <p:cNvPr id="93" name="TextBox 92">
              <a:extLst>
                <a:ext uri="{FF2B5EF4-FFF2-40B4-BE49-F238E27FC236}">
                  <a16:creationId xmlns:a16="http://schemas.microsoft.com/office/drawing/2014/main" id="{8E3C0F9E-9E3E-1188-1CCF-D8F38367A4DB}"/>
                </a:ext>
              </a:extLst>
            </p:cNvPr>
            <p:cNvSpPr txBox="1"/>
            <p:nvPr/>
          </p:nvSpPr>
          <p:spPr>
            <a:xfrm>
              <a:off x="2468905" y="4191301"/>
              <a:ext cx="604229" cy="1923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GB" sz="650" dirty="0">
                  <a:solidFill>
                    <a:schemeClr val="bg2"/>
                  </a:solidFill>
                </a:rPr>
                <a:t>R1234ze</a:t>
              </a:r>
              <a:endParaRPr lang="en-ZA" sz="650" baseline="-25000" dirty="0">
                <a:solidFill>
                  <a:schemeClr val="bg2"/>
                </a:solidFill>
              </a:endParaRPr>
            </a:p>
          </p:txBody>
        </p:sp>
        <p:sp>
          <p:nvSpPr>
            <p:cNvPr id="94" name="TextBox 93">
              <a:extLst>
                <a:ext uri="{FF2B5EF4-FFF2-40B4-BE49-F238E27FC236}">
                  <a16:creationId xmlns:a16="http://schemas.microsoft.com/office/drawing/2014/main" id="{6C2A4742-330D-4523-5B9C-A56CC8A2F5F8}"/>
                </a:ext>
              </a:extLst>
            </p:cNvPr>
            <p:cNvSpPr txBox="1"/>
            <p:nvPr/>
          </p:nvSpPr>
          <p:spPr>
            <a:xfrm>
              <a:off x="5947516" y="4191301"/>
              <a:ext cx="633901" cy="1923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GB" sz="650" dirty="0">
                  <a:solidFill>
                    <a:schemeClr val="bg2"/>
                  </a:solidFill>
                </a:rPr>
                <a:t>R1234ze</a:t>
              </a:r>
              <a:endParaRPr lang="en-ZA" sz="650" baseline="-25000" dirty="0">
                <a:solidFill>
                  <a:schemeClr val="bg2"/>
                </a:solidFill>
              </a:endParaRPr>
            </a:p>
          </p:txBody>
        </p:sp>
        <p:sp>
          <p:nvSpPr>
            <p:cNvPr id="95" name="TextBox 94">
              <a:extLst>
                <a:ext uri="{FF2B5EF4-FFF2-40B4-BE49-F238E27FC236}">
                  <a16:creationId xmlns:a16="http://schemas.microsoft.com/office/drawing/2014/main" id="{A088F749-0654-A3E7-5F64-ADBF15610D78}"/>
                </a:ext>
              </a:extLst>
            </p:cNvPr>
            <p:cNvSpPr txBox="1"/>
            <p:nvPr/>
          </p:nvSpPr>
          <p:spPr>
            <a:xfrm>
              <a:off x="7469874" y="4180693"/>
              <a:ext cx="1212385" cy="2135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GB" sz="860" dirty="0">
                  <a:solidFill>
                    <a:schemeClr val="bg2"/>
                  </a:solidFill>
                </a:rPr>
                <a:t>R449a</a:t>
              </a:r>
              <a:endParaRPr lang="en-ZA" sz="860" dirty="0">
                <a:solidFill>
                  <a:schemeClr val="bg2"/>
                </a:solidFill>
              </a:endParaRPr>
            </a:p>
          </p:txBody>
        </p:sp>
        <p:sp>
          <p:nvSpPr>
            <p:cNvPr id="96" name="TextBox 95">
              <a:extLst>
                <a:ext uri="{FF2B5EF4-FFF2-40B4-BE49-F238E27FC236}">
                  <a16:creationId xmlns:a16="http://schemas.microsoft.com/office/drawing/2014/main" id="{4EBC2521-0CD0-359C-8EE1-F9BE34466E94}"/>
                </a:ext>
              </a:extLst>
            </p:cNvPr>
            <p:cNvSpPr txBox="1"/>
            <p:nvPr/>
          </p:nvSpPr>
          <p:spPr>
            <a:xfrm>
              <a:off x="4253657" y="4175143"/>
              <a:ext cx="519428" cy="2246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GB" sz="860" dirty="0">
                  <a:solidFill>
                    <a:schemeClr val="bg2"/>
                  </a:solidFill>
                </a:rPr>
                <a:t>R454c</a:t>
              </a:r>
              <a:endParaRPr lang="en-ZA" sz="860" dirty="0">
                <a:solidFill>
                  <a:schemeClr val="bg2"/>
                </a:solidFill>
              </a:endParaRPr>
            </a:p>
          </p:txBody>
        </p:sp>
        <p:pic>
          <p:nvPicPr>
            <p:cNvPr id="97" name="Picture 96" descr="A machine with pipes and valves&#10;&#10;Description automatically generated">
              <a:extLst>
                <a:ext uri="{FF2B5EF4-FFF2-40B4-BE49-F238E27FC236}">
                  <a16:creationId xmlns:a16="http://schemas.microsoft.com/office/drawing/2014/main" id="{0458130B-0FA8-EA78-59C0-C2F68F122649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351001" y="1442304"/>
              <a:ext cx="1536131" cy="1088506"/>
            </a:xfrm>
            <a:prstGeom prst="rect">
              <a:avLst/>
            </a:prstGeom>
          </p:spPr>
        </p:pic>
        <p:sp>
          <p:nvSpPr>
            <p:cNvPr id="98" name="Oval 97">
              <a:extLst>
                <a:ext uri="{FF2B5EF4-FFF2-40B4-BE49-F238E27FC236}">
                  <a16:creationId xmlns:a16="http://schemas.microsoft.com/office/drawing/2014/main" id="{66E2FBC8-1FFA-5CDD-A9BC-CEAF551E0A81}"/>
                </a:ext>
              </a:extLst>
            </p:cNvPr>
            <p:cNvSpPr/>
            <p:nvPr/>
          </p:nvSpPr>
          <p:spPr>
            <a:xfrm>
              <a:off x="2521231" y="2354830"/>
              <a:ext cx="352526" cy="352526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001">
              <a:schemeClr val="l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bg2"/>
                </a:solidFill>
              </a:endParaRPr>
            </a:p>
          </p:txBody>
        </p:sp>
        <p:sp>
          <p:nvSpPr>
            <p:cNvPr id="99" name="TextBox 98">
              <a:extLst>
                <a:ext uri="{FF2B5EF4-FFF2-40B4-BE49-F238E27FC236}">
                  <a16:creationId xmlns:a16="http://schemas.microsoft.com/office/drawing/2014/main" id="{E5C3BC27-FF34-0D56-8507-E06CCBC6D2C8}"/>
                </a:ext>
              </a:extLst>
            </p:cNvPr>
            <p:cNvSpPr txBox="1"/>
            <p:nvPr/>
          </p:nvSpPr>
          <p:spPr>
            <a:xfrm>
              <a:off x="2535144" y="2408080"/>
              <a:ext cx="384817" cy="2135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GB" sz="860" dirty="0">
                  <a:solidFill>
                    <a:schemeClr val="bg2"/>
                  </a:solidFill>
                </a:rPr>
                <a:t>NH</a:t>
              </a:r>
              <a:r>
                <a:rPr lang="en-GB" sz="860" baseline="-25000" dirty="0">
                  <a:solidFill>
                    <a:schemeClr val="bg2"/>
                  </a:solidFill>
                </a:rPr>
                <a:t>3</a:t>
              </a:r>
              <a:endParaRPr lang="en-ZA" sz="860" baseline="-25000" dirty="0">
                <a:solidFill>
                  <a:schemeClr val="bg2"/>
                </a:solidFill>
              </a:endParaRPr>
            </a:p>
          </p:txBody>
        </p:sp>
        <p:sp>
          <p:nvSpPr>
            <p:cNvPr id="100" name="Oval 99">
              <a:extLst>
                <a:ext uri="{FF2B5EF4-FFF2-40B4-BE49-F238E27FC236}">
                  <a16:creationId xmlns:a16="http://schemas.microsoft.com/office/drawing/2014/main" id="{6FC1927D-DB0B-6B3E-7B46-CBB8D1B07E99}"/>
                </a:ext>
              </a:extLst>
            </p:cNvPr>
            <p:cNvSpPr/>
            <p:nvPr/>
          </p:nvSpPr>
          <p:spPr>
            <a:xfrm>
              <a:off x="4291551" y="2354830"/>
              <a:ext cx="352526" cy="352526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001">
              <a:schemeClr val="l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bg2"/>
                </a:solidFill>
              </a:endParaRPr>
            </a:p>
          </p:txBody>
        </p:sp>
        <p:sp>
          <p:nvSpPr>
            <p:cNvPr id="101" name="TextBox 100">
              <a:extLst>
                <a:ext uri="{FF2B5EF4-FFF2-40B4-BE49-F238E27FC236}">
                  <a16:creationId xmlns:a16="http://schemas.microsoft.com/office/drawing/2014/main" id="{459AA45C-910F-A885-CD9F-84BDBC646A7F}"/>
                </a:ext>
              </a:extLst>
            </p:cNvPr>
            <p:cNvSpPr txBox="1"/>
            <p:nvPr/>
          </p:nvSpPr>
          <p:spPr>
            <a:xfrm>
              <a:off x="4305464" y="2408080"/>
              <a:ext cx="384817" cy="2135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GB" sz="860" dirty="0">
                  <a:solidFill>
                    <a:schemeClr val="bg2"/>
                  </a:solidFill>
                </a:rPr>
                <a:t>NH</a:t>
              </a:r>
              <a:r>
                <a:rPr lang="en-GB" sz="860" baseline="-25000" dirty="0">
                  <a:solidFill>
                    <a:schemeClr val="bg2"/>
                  </a:solidFill>
                </a:rPr>
                <a:t>3</a:t>
              </a:r>
              <a:endParaRPr lang="en-ZA" sz="860" baseline="-25000" dirty="0">
                <a:solidFill>
                  <a:schemeClr val="bg2"/>
                </a:solidFill>
              </a:endParaRPr>
            </a:p>
          </p:txBody>
        </p:sp>
        <p:sp>
          <p:nvSpPr>
            <p:cNvPr id="102" name="Oval 101">
              <a:extLst>
                <a:ext uri="{FF2B5EF4-FFF2-40B4-BE49-F238E27FC236}">
                  <a16:creationId xmlns:a16="http://schemas.microsoft.com/office/drawing/2014/main" id="{81CBB35E-2026-6A00-2133-D26CE69168BC}"/>
                </a:ext>
              </a:extLst>
            </p:cNvPr>
            <p:cNvSpPr/>
            <p:nvPr/>
          </p:nvSpPr>
          <p:spPr>
            <a:xfrm>
              <a:off x="5846574" y="2354830"/>
              <a:ext cx="352526" cy="352526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001">
              <a:schemeClr val="l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bg2"/>
                </a:solidFill>
              </a:endParaRPr>
            </a:p>
          </p:txBody>
        </p:sp>
        <p:sp>
          <p:nvSpPr>
            <p:cNvPr id="103" name="TextBox 102">
              <a:extLst>
                <a:ext uri="{FF2B5EF4-FFF2-40B4-BE49-F238E27FC236}">
                  <a16:creationId xmlns:a16="http://schemas.microsoft.com/office/drawing/2014/main" id="{E7247EF5-3DE9-3145-51C9-D5685E64930D}"/>
                </a:ext>
              </a:extLst>
            </p:cNvPr>
            <p:cNvSpPr txBox="1"/>
            <p:nvPr/>
          </p:nvSpPr>
          <p:spPr>
            <a:xfrm>
              <a:off x="5860487" y="2408080"/>
              <a:ext cx="384817" cy="2135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GB" sz="860" dirty="0">
                  <a:solidFill>
                    <a:schemeClr val="bg2"/>
                  </a:solidFill>
                </a:rPr>
                <a:t>NH</a:t>
              </a:r>
              <a:r>
                <a:rPr lang="en-GB" sz="860" baseline="-25000" dirty="0">
                  <a:solidFill>
                    <a:schemeClr val="bg2"/>
                  </a:solidFill>
                </a:rPr>
                <a:t>3</a:t>
              </a:r>
              <a:endParaRPr lang="en-ZA" sz="860" baseline="-25000" dirty="0">
                <a:solidFill>
                  <a:schemeClr val="bg2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289038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id="{968D7CF2-D4E8-836D-0F9B-33F9B33FAF6A}"/>
              </a:ext>
            </a:extLst>
          </p:cNvPr>
          <p:cNvSpPr/>
          <p:nvPr/>
        </p:nvSpPr>
        <p:spPr>
          <a:xfrm>
            <a:off x="2961216" y="4487830"/>
            <a:ext cx="1556311" cy="30007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001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dirty="0">
              <a:solidFill>
                <a:schemeClr val="bg2"/>
              </a:solidFill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B273ED45-EA4C-B790-D98F-E4C334C33A6E}"/>
              </a:ext>
            </a:extLst>
          </p:cNvPr>
          <p:cNvSpPr txBox="1"/>
          <p:nvPr/>
        </p:nvSpPr>
        <p:spPr>
          <a:xfrm>
            <a:off x="2960271" y="4536427"/>
            <a:ext cx="750227" cy="2246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ZA" sz="860" dirty="0">
                <a:solidFill>
                  <a:schemeClr val="bg2"/>
                </a:solidFill>
              </a:rPr>
              <a:t>Chiller Unit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AD13F3B3-6784-7505-137D-AC7CDA18026A}"/>
              </a:ext>
            </a:extLst>
          </p:cNvPr>
          <p:cNvSpPr txBox="1"/>
          <p:nvPr/>
        </p:nvSpPr>
        <p:spPr>
          <a:xfrm>
            <a:off x="4103736" y="4536427"/>
            <a:ext cx="413792" cy="2246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kumimoji="0" lang="en-ZA" sz="86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NH3</a:t>
            </a:r>
            <a:endParaRPr lang="en-ZA" dirty="0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F0378289-5D32-9208-1A15-1C2A18D55230}"/>
              </a:ext>
            </a:extLst>
          </p:cNvPr>
          <p:cNvSpPr/>
          <p:nvPr/>
        </p:nvSpPr>
        <p:spPr>
          <a:xfrm>
            <a:off x="4841124" y="4499090"/>
            <a:ext cx="2107139" cy="30007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001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dirty="0">
              <a:solidFill>
                <a:schemeClr val="bg2"/>
              </a:solidFill>
            </a:endParaRP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DF22E855-C4BF-24D6-603C-569C9921E186}"/>
              </a:ext>
            </a:extLst>
          </p:cNvPr>
          <p:cNvSpPr/>
          <p:nvPr/>
        </p:nvSpPr>
        <p:spPr>
          <a:xfrm>
            <a:off x="7183590" y="4487830"/>
            <a:ext cx="1707945" cy="30007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001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dirty="0">
              <a:solidFill>
                <a:schemeClr val="bg2"/>
              </a:solidFill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448D9D11-2604-CEF7-DE2B-0F9DFC62185D}"/>
              </a:ext>
            </a:extLst>
          </p:cNvPr>
          <p:cNvSpPr txBox="1"/>
          <p:nvPr/>
        </p:nvSpPr>
        <p:spPr>
          <a:xfrm>
            <a:off x="4842134" y="4536427"/>
            <a:ext cx="1836354" cy="2246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ZA" sz="860" dirty="0">
                <a:solidFill>
                  <a:schemeClr val="bg2"/>
                </a:solidFill>
              </a:rPr>
              <a:t>Chiller Unit With Remote Condenser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74A7BFCB-A820-7715-6C0F-0B338908B649}"/>
              </a:ext>
            </a:extLst>
          </p:cNvPr>
          <p:cNvSpPr txBox="1"/>
          <p:nvPr/>
        </p:nvSpPr>
        <p:spPr>
          <a:xfrm>
            <a:off x="7183591" y="4536427"/>
            <a:ext cx="1060818" cy="2246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ZA" sz="860" dirty="0">
                <a:solidFill>
                  <a:schemeClr val="bg2"/>
                </a:solidFill>
              </a:rPr>
              <a:t>Compression Units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1A99B4FD-D8CF-DA16-CF1C-F68D28F10D0C}"/>
              </a:ext>
            </a:extLst>
          </p:cNvPr>
          <p:cNvSpPr txBox="1"/>
          <p:nvPr/>
        </p:nvSpPr>
        <p:spPr>
          <a:xfrm>
            <a:off x="6534472" y="4536427"/>
            <a:ext cx="413792" cy="2246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kumimoji="0" lang="en-ZA" sz="86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NH3</a:t>
            </a:r>
            <a:endParaRPr lang="en-ZA" dirty="0"/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8444D81F-1A93-8851-DB25-0420EE4E8B26}"/>
              </a:ext>
            </a:extLst>
          </p:cNvPr>
          <p:cNvSpPr txBox="1"/>
          <p:nvPr/>
        </p:nvSpPr>
        <p:spPr>
          <a:xfrm>
            <a:off x="8477743" y="4536427"/>
            <a:ext cx="413792" cy="2246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kumimoji="0" lang="en-ZA" sz="86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NH3</a:t>
            </a:r>
            <a:endParaRPr lang="en-ZA" dirty="0"/>
          </a:p>
        </p:txBody>
      </p:sp>
      <p:pic>
        <p:nvPicPr>
          <p:cNvPr id="6" name="Picture 5" descr="A machine with many blue and silver parts">
            <a:extLst>
              <a:ext uri="{FF2B5EF4-FFF2-40B4-BE49-F238E27FC236}">
                <a16:creationId xmlns:a16="http://schemas.microsoft.com/office/drawing/2014/main" id="{EB6B9B99-F071-7B52-799F-64DFF90C13E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2369" y="3310438"/>
            <a:ext cx="1337439" cy="1136380"/>
          </a:xfrm>
          <a:prstGeom prst="rect">
            <a:avLst/>
          </a:prstGeom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BB1443F-4F8D-FDCA-5523-44ABACAB39E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6563B4B-4410-459F-97AD-D0AEEE9266CA}" type="slidenum">
              <a:rPr lang="en-US" smtClean="0"/>
              <a:pPr/>
              <a:t>4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07FC6A2-1B77-80B6-C4C2-C97E53A32177}"/>
              </a:ext>
            </a:extLst>
          </p:cNvPr>
          <p:cNvSpPr>
            <a:spLocks noGrp="1"/>
          </p:cNvSpPr>
          <p:nvPr>
            <p:ph type="ftr" sz="quarter" idx="35"/>
          </p:nvPr>
        </p:nvSpPr>
        <p:spPr/>
        <p:txBody>
          <a:bodyPr/>
          <a:lstStyle/>
          <a:p>
            <a:r>
              <a:rPr lang="nl-BE" dirty="0">
                <a:solidFill>
                  <a:schemeClr val="tx2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Internal use only</a:t>
            </a:r>
            <a:endParaRPr lang="en-US" dirty="0">
              <a:solidFill>
                <a:schemeClr val="tx2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642F413-B6D5-A32E-A63F-6A400DE15223}"/>
              </a:ext>
            </a:extLst>
          </p:cNvPr>
          <p:cNvSpPr>
            <a:spLocks noGrp="1"/>
          </p:cNvSpPr>
          <p:nvPr>
            <p:ph type="body" sz="quarter" idx="34"/>
          </p:nvPr>
        </p:nvSpPr>
        <p:spPr/>
        <p:txBody>
          <a:bodyPr/>
          <a:lstStyle/>
          <a:p>
            <a:r>
              <a:rPr lang="en-ZA"/>
              <a:t>Ammonia Solutions</a:t>
            </a:r>
            <a:endParaRPr lang="en-ZA" dirty="0"/>
          </a:p>
        </p:txBody>
      </p:sp>
      <p:graphicFrame>
        <p:nvGraphicFramePr>
          <p:cNvPr id="7" name="Tabella 23">
            <a:extLst>
              <a:ext uri="{FF2B5EF4-FFF2-40B4-BE49-F238E27FC236}">
                <a16:creationId xmlns:a16="http://schemas.microsoft.com/office/drawing/2014/main" id="{38AC2F59-3A19-6EDE-3A7C-D3EAD2A2D7E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71190258"/>
              </p:ext>
            </p:extLst>
          </p:nvPr>
        </p:nvGraphicFramePr>
        <p:xfrm>
          <a:off x="2903071" y="986814"/>
          <a:ext cx="5988464" cy="2263385"/>
        </p:xfrm>
        <a:graphic>
          <a:graphicData uri="http://schemas.openxmlformats.org/drawingml/2006/table">
            <a:tbl>
              <a:tblPr firstRow="1" firstCol="1" bandRow="1"/>
              <a:tblGrid>
                <a:gridCol w="233433">
                  <a:extLst>
                    <a:ext uri="{9D8B030D-6E8A-4147-A177-3AD203B41FA5}">
                      <a16:colId xmlns:a16="http://schemas.microsoft.com/office/drawing/2014/main" val="2111594285"/>
                    </a:ext>
                  </a:extLst>
                </a:gridCol>
                <a:gridCol w="217651">
                  <a:extLst>
                    <a:ext uri="{9D8B030D-6E8A-4147-A177-3AD203B41FA5}">
                      <a16:colId xmlns:a16="http://schemas.microsoft.com/office/drawing/2014/main" val="4163609311"/>
                    </a:ext>
                  </a:extLst>
                </a:gridCol>
                <a:gridCol w="210783">
                  <a:extLst>
                    <a:ext uri="{9D8B030D-6E8A-4147-A177-3AD203B41FA5}">
                      <a16:colId xmlns:a16="http://schemas.microsoft.com/office/drawing/2014/main" val="4084748389"/>
                    </a:ext>
                  </a:extLst>
                </a:gridCol>
                <a:gridCol w="192960">
                  <a:extLst>
                    <a:ext uri="{9D8B030D-6E8A-4147-A177-3AD203B41FA5}">
                      <a16:colId xmlns:a16="http://schemas.microsoft.com/office/drawing/2014/main" val="1494365554"/>
                    </a:ext>
                  </a:extLst>
                </a:gridCol>
                <a:gridCol w="192960">
                  <a:extLst>
                    <a:ext uri="{9D8B030D-6E8A-4147-A177-3AD203B41FA5}">
                      <a16:colId xmlns:a16="http://schemas.microsoft.com/office/drawing/2014/main" val="61714418"/>
                    </a:ext>
                  </a:extLst>
                </a:gridCol>
                <a:gridCol w="192960">
                  <a:extLst>
                    <a:ext uri="{9D8B030D-6E8A-4147-A177-3AD203B41FA5}">
                      <a16:colId xmlns:a16="http://schemas.microsoft.com/office/drawing/2014/main" val="469435439"/>
                    </a:ext>
                  </a:extLst>
                </a:gridCol>
                <a:gridCol w="192960">
                  <a:extLst>
                    <a:ext uri="{9D8B030D-6E8A-4147-A177-3AD203B41FA5}">
                      <a16:colId xmlns:a16="http://schemas.microsoft.com/office/drawing/2014/main" val="3552429956"/>
                    </a:ext>
                  </a:extLst>
                </a:gridCol>
                <a:gridCol w="192960">
                  <a:extLst>
                    <a:ext uri="{9D8B030D-6E8A-4147-A177-3AD203B41FA5}">
                      <a16:colId xmlns:a16="http://schemas.microsoft.com/office/drawing/2014/main" val="2037395009"/>
                    </a:ext>
                  </a:extLst>
                </a:gridCol>
                <a:gridCol w="192960">
                  <a:extLst>
                    <a:ext uri="{9D8B030D-6E8A-4147-A177-3AD203B41FA5}">
                      <a16:colId xmlns:a16="http://schemas.microsoft.com/office/drawing/2014/main" val="1916856710"/>
                    </a:ext>
                  </a:extLst>
                </a:gridCol>
                <a:gridCol w="192960">
                  <a:extLst>
                    <a:ext uri="{9D8B030D-6E8A-4147-A177-3AD203B41FA5}">
                      <a16:colId xmlns:a16="http://schemas.microsoft.com/office/drawing/2014/main" val="2441636355"/>
                    </a:ext>
                  </a:extLst>
                </a:gridCol>
                <a:gridCol w="197983">
                  <a:extLst>
                    <a:ext uri="{9D8B030D-6E8A-4147-A177-3AD203B41FA5}">
                      <a16:colId xmlns:a16="http://schemas.microsoft.com/office/drawing/2014/main" val="253010386"/>
                    </a:ext>
                  </a:extLst>
                </a:gridCol>
                <a:gridCol w="204984">
                  <a:extLst>
                    <a:ext uri="{9D8B030D-6E8A-4147-A177-3AD203B41FA5}">
                      <a16:colId xmlns:a16="http://schemas.microsoft.com/office/drawing/2014/main" val="1787109832"/>
                    </a:ext>
                  </a:extLst>
                </a:gridCol>
                <a:gridCol w="210112">
                  <a:extLst>
                    <a:ext uri="{9D8B030D-6E8A-4147-A177-3AD203B41FA5}">
                      <a16:colId xmlns:a16="http://schemas.microsoft.com/office/drawing/2014/main" val="1069861827"/>
                    </a:ext>
                  </a:extLst>
                </a:gridCol>
                <a:gridCol w="218058">
                  <a:extLst>
                    <a:ext uri="{9D8B030D-6E8A-4147-A177-3AD203B41FA5}">
                      <a16:colId xmlns:a16="http://schemas.microsoft.com/office/drawing/2014/main" val="3672538538"/>
                    </a:ext>
                  </a:extLst>
                </a:gridCol>
                <a:gridCol w="252257">
                  <a:extLst>
                    <a:ext uri="{9D8B030D-6E8A-4147-A177-3AD203B41FA5}">
                      <a16:colId xmlns:a16="http://schemas.microsoft.com/office/drawing/2014/main" val="763498642"/>
                    </a:ext>
                  </a:extLst>
                </a:gridCol>
                <a:gridCol w="252257">
                  <a:extLst>
                    <a:ext uri="{9D8B030D-6E8A-4147-A177-3AD203B41FA5}">
                      <a16:colId xmlns:a16="http://schemas.microsoft.com/office/drawing/2014/main" val="3873659550"/>
                    </a:ext>
                  </a:extLst>
                </a:gridCol>
                <a:gridCol w="252257">
                  <a:extLst>
                    <a:ext uri="{9D8B030D-6E8A-4147-A177-3AD203B41FA5}">
                      <a16:colId xmlns:a16="http://schemas.microsoft.com/office/drawing/2014/main" val="3436087749"/>
                    </a:ext>
                  </a:extLst>
                </a:gridCol>
                <a:gridCol w="252257">
                  <a:extLst>
                    <a:ext uri="{9D8B030D-6E8A-4147-A177-3AD203B41FA5}">
                      <a16:colId xmlns:a16="http://schemas.microsoft.com/office/drawing/2014/main" val="3651206689"/>
                    </a:ext>
                  </a:extLst>
                </a:gridCol>
                <a:gridCol w="252257">
                  <a:extLst>
                    <a:ext uri="{9D8B030D-6E8A-4147-A177-3AD203B41FA5}">
                      <a16:colId xmlns:a16="http://schemas.microsoft.com/office/drawing/2014/main" val="3021752823"/>
                    </a:ext>
                  </a:extLst>
                </a:gridCol>
                <a:gridCol w="252257">
                  <a:extLst>
                    <a:ext uri="{9D8B030D-6E8A-4147-A177-3AD203B41FA5}">
                      <a16:colId xmlns:a16="http://schemas.microsoft.com/office/drawing/2014/main" val="430971445"/>
                    </a:ext>
                  </a:extLst>
                </a:gridCol>
                <a:gridCol w="252257">
                  <a:extLst>
                    <a:ext uri="{9D8B030D-6E8A-4147-A177-3AD203B41FA5}">
                      <a16:colId xmlns:a16="http://schemas.microsoft.com/office/drawing/2014/main" val="3124892594"/>
                    </a:ext>
                  </a:extLst>
                </a:gridCol>
                <a:gridCol w="252257">
                  <a:extLst>
                    <a:ext uri="{9D8B030D-6E8A-4147-A177-3AD203B41FA5}">
                      <a16:colId xmlns:a16="http://schemas.microsoft.com/office/drawing/2014/main" val="947264975"/>
                    </a:ext>
                  </a:extLst>
                </a:gridCol>
                <a:gridCol w="252257">
                  <a:extLst>
                    <a:ext uri="{9D8B030D-6E8A-4147-A177-3AD203B41FA5}">
                      <a16:colId xmlns:a16="http://schemas.microsoft.com/office/drawing/2014/main" val="1355527744"/>
                    </a:ext>
                  </a:extLst>
                </a:gridCol>
                <a:gridCol w="252257">
                  <a:extLst>
                    <a:ext uri="{9D8B030D-6E8A-4147-A177-3AD203B41FA5}">
                      <a16:colId xmlns:a16="http://schemas.microsoft.com/office/drawing/2014/main" val="3294927782"/>
                    </a:ext>
                  </a:extLst>
                </a:gridCol>
                <a:gridCol w="311085">
                  <a:extLst>
                    <a:ext uri="{9D8B030D-6E8A-4147-A177-3AD203B41FA5}">
                      <a16:colId xmlns:a16="http://schemas.microsoft.com/office/drawing/2014/main" val="464914734"/>
                    </a:ext>
                  </a:extLst>
                </a:gridCol>
                <a:gridCol w="311085">
                  <a:extLst>
                    <a:ext uri="{9D8B030D-6E8A-4147-A177-3AD203B41FA5}">
                      <a16:colId xmlns:a16="http://schemas.microsoft.com/office/drawing/2014/main" val="1137789668"/>
                    </a:ext>
                  </a:extLst>
                </a:gridCol>
              </a:tblGrid>
              <a:tr h="238738">
                <a:tc rowSpan="2"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GB" sz="700" kern="0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GB" sz="800" kern="100" dirty="0">
                        <a:effectLst/>
                        <a:latin typeface="Aptos" panose="020B0004020202020204" pitchFamily="34" charset="0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73891" marR="73891" marT="36945" marB="36945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rowSpan="2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4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86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Cooling Capacity per Single Unit (kW)</a:t>
                      </a:r>
                    </a:p>
                  </a:txBody>
                  <a:tcPr anchor="b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 lang="en-Z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ZA"/>
                    </a:p>
                  </a:txBody>
                  <a:tcPr>
                    <a:lnL w="12700" cmpd="sng">
                      <a:noFill/>
                      <a:prstDash val="solid"/>
                    </a:ln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noFill/>
                      <a:prstDash val="solid"/>
                    </a:lnL>
                  </a:tcPr>
                </a:tc>
                <a:tc hMerge="1">
                  <a:txBody>
                    <a:bodyPr/>
                    <a:lstStyle/>
                    <a:p>
                      <a:endParaRPr lang="en-Z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Z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Z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noFill/>
                      <a:prstDash val="solid"/>
                    </a:ln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14907325"/>
                  </a:ext>
                </a:extLst>
              </a:tr>
              <a:tr h="183860">
                <a:tc gridSpan="2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en-GB" sz="500" b="0" kern="100" dirty="0">
                          <a:solidFill>
                            <a:schemeClr val="bg2"/>
                          </a:solidFill>
                          <a:effectLst/>
                          <a:latin typeface="+mj-lt"/>
                          <a:ea typeface="Yu Gothic" panose="020B0400000000000000" pitchFamily="34" charset="-128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46892" marR="46892" marT="0" marB="0" anchor="ctr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  <a:prstDash val="soli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en-GB" sz="500" b="0" kern="100" dirty="0">
                          <a:solidFill>
                            <a:schemeClr val="bg2"/>
                          </a:solidFill>
                          <a:effectLst/>
                          <a:latin typeface="+mj-lt"/>
                          <a:ea typeface="Yu Gothic" panose="020B0400000000000000" pitchFamily="34" charset="-128"/>
                          <a:cs typeface="Times New Roman" panose="02020603050405020304" pitchFamily="18" charset="0"/>
                        </a:rPr>
                        <a:t>50</a:t>
                      </a:r>
                    </a:p>
                  </a:txBody>
                  <a:tcPr marL="46892" marR="46892" marT="0" marB="0" anchor="ctr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  <a:prstDash val="soli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en-GB" sz="500" b="0" kern="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</a:t>
                      </a:r>
                      <a:endParaRPr lang="en-GB" sz="500" b="0" kern="100" dirty="0">
                        <a:effectLst/>
                        <a:latin typeface="+mj-lt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46892" marR="46892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en-GB" sz="500" b="0" kern="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150</a:t>
                      </a:r>
                      <a:endParaRPr lang="en-GB" sz="500" b="0" kern="100" dirty="0">
                        <a:effectLst/>
                        <a:latin typeface="+mj-lt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46892" marR="46892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en-GB" sz="500" b="0" kern="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175</a:t>
                      </a:r>
                      <a:endParaRPr lang="en-GB" sz="500" b="0" kern="100" dirty="0">
                        <a:effectLst/>
                        <a:latin typeface="+mj-lt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46892" marR="46892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en-GB" sz="500" b="0" kern="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200</a:t>
                      </a:r>
                      <a:endParaRPr lang="en-GB" sz="500" b="0" kern="100" dirty="0">
                        <a:effectLst/>
                        <a:latin typeface="+mj-lt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46892" marR="46892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en-GB" sz="500" b="0" kern="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250</a:t>
                      </a:r>
                      <a:endParaRPr lang="en-GB" sz="500" b="0" kern="100" dirty="0">
                        <a:effectLst/>
                        <a:latin typeface="+mj-lt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46892" marR="46892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en-GB" sz="500" b="0" kern="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300</a:t>
                      </a:r>
                      <a:endParaRPr lang="en-GB" sz="500" b="0" kern="100" dirty="0">
                        <a:effectLst/>
                        <a:latin typeface="+mj-lt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46892" marR="46892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en-GB" sz="500" b="0" kern="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400</a:t>
                      </a:r>
                      <a:endParaRPr lang="en-GB" sz="500" b="0" kern="100" dirty="0">
                        <a:effectLst/>
                        <a:latin typeface="+mj-lt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46892" marR="46892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en-GB" sz="500" b="0" kern="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500</a:t>
                      </a:r>
                      <a:endParaRPr lang="en-GB" sz="500" b="0" kern="100" dirty="0">
                        <a:effectLst/>
                        <a:latin typeface="+mj-lt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46892" marR="46892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en-GB" sz="500" b="0" kern="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600</a:t>
                      </a:r>
                      <a:endParaRPr lang="en-GB" sz="500" b="0" kern="100" dirty="0">
                        <a:effectLst/>
                        <a:latin typeface="+mj-lt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46892" marR="46892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en-GB" sz="500" b="0" kern="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800</a:t>
                      </a:r>
                      <a:endParaRPr lang="en-GB" sz="500" b="0" kern="100" dirty="0">
                        <a:effectLst/>
                        <a:latin typeface="+mj-lt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46892" marR="46892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en-GB" sz="500" b="0" kern="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1000</a:t>
                      </a:r>
                      <a:endParaRPr lang="en-GB" sz="500" b="0" kern="100" dirty="0">
                        <a:effectLst/>
                        <a:latin typeface="+mj-lt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46892" marR="46892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en-GB" sz="500" b="0" kern="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1250</a:t>
                      </a:r>
                      <a:endParaRPr lang="en-GB" sz="500" b="0" kern="100" dirty="0">
                        <a:effectLst/>
                        <a:latin typeface="+mj-lt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46892" marR="46892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en-GB" sz="500" b="0" kern="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1500</a:t>
                      </a:r>
                      <a:endParaRPr lang="en-GB" sz="500" b="0" kern="100" dirty="0">
                        <a:effectLst/>
                        <a:latin typeface="+mj-lt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46892" marR="46892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en-GB" sz="500" b="0" kern="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1600</a:t>
                      </a:r>
                      <a:endParaRPr lang="en-GB" sz="500" b="0" kern="100" dirty="0">
                        <a:effectLst/>
                        <a:latin typeface="+mj-lt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46892" marR="46892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en-GB" sz="500" b="0" kern="100" dirty="0">
                          <a:solidFill>
                            <a:schemeClr val="bg2"/>
                          </a:solidFill>
                          <a:effectLst/>
                          <a:latin typeface="+mj-lt"/>
                          <a:ea typeface="Yu Gothic" panose="020B0400000000000000" pitchFamily="34" charset="-128"/>
                          <a:cs typeface="Times New Roman" panose="02020603050405020304" pitchFamily="18" charset="0"/>
                        </a:rPr>
                        <a:t>1900</a:t>
                      </a:r>
                    </a:p>
                  </a:txBody>
                  <a:tcPr marL="46892" marR="46892" marT="0" marB="0" anchor="ctr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  <a:prstDash val="soli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en-GB" sz="500" b="0" kern="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2000</a:t>
                      </a:r>
                      <a:endParaRPr lang="en-GB" sz="500" b="0" kern="100" dirty="0">
                        <a:effectLst/>
                        <a:latin typeface="+mj-lt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46892" marR="46892" marT="0" marB="0" anchor="ctr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  <a:prstDash val="soli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en-GB" sz="500" b="0" kern="100" dirty="0">
                          <a:solidFill>
                            <a:schemeClr val="bg2"/>
                          </a:solidFill>
                          <a:effectLst/>
                          <a:latin typeface="+mj-lt"/>
                          <a:ea typeface="Yu Gothic" panose="020B0400000000000000" pitchFamily="34" charset="-128"/>
                          <a:cs typeface="Times New Roman" panose="02020603050405020304" pitchFamily="18" charset="0"/>
                        </a:rPr>
                        <a:t>2200</a:t>
                      </a:r>
                    </a:p>
                  </a:txBody>
                  <a:tcPr marL="46892" marR="46892" marT="0" marB="0" anchor="ctr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  <a:prstDash val="soli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en-GB" sz="500" b="0" kern="100" dirty="0">
                          <a:solidFill>
                            <a:schemeClr val="bg2"/>
                          </a:solidFill>
                          <a:effectLst/>
                          <a:latin typeface="+mj-lt"/>
                          <a:ea typeface="Yu Gothic" panose="020B0400000000000000" pitchFamily="34" charset="-128"/>
                          <a:cs typeface="Times New Roman" panose="02020603050405020304" pitchFamily="18" charset="0"/>
                        </a:rPr>
                        <a:t>2500</a:t>
                      </a:r>
                    </a:p>
                  </a:txBody>
                  <a:tcPr marL="46892" marR="46892" marT="0" marB="0" anchor="ctr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  <a:prstDash val="soli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en-GB" sz="500" b="0" kern="100" dirty="0">
                          <a:solidFill>
                            <a:schemeClr val="bg2"/>
                          </a:solidFill>
                          <a:effectLst/>
                          <a:latin typeface="+mj-lt"/>
                          <a:ea typeface="Yu Gothic" panose="020B0400000000000000" pitchFamily="34" charset="-128"/>
                          <a:cs typeface="Times New Roman" panose="02020603050405020304" pitchFamily="18" charset="0"/>
                        </a:rPr>
                        <a:t>2600</a:t>
                      </a:r>
                    </a:p>
                  </a:txBody>
                  <a:tcPr marL="46892" marR="46892" marT="0" marB="0" anchor="ctr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  <a:prstDash val="soli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en-GB" sz="500" b="0" kern="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3200</a:t>
                      </a:r>
                      <a:endParaRPr lang="en-GB" sz="500" b="0" kern="100" dirty="0">
                        <a:effectLst/>
                        <a:latin typeface="+mj-lt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46892" marR="46892" marT="0" marB="0" anchor="ctr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  <a:prstDash val="soli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en-GB" sz="500" b="0" kern="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3800</a:t>
                      </a:r>
                      <a:endParaRPr lang="en-GB" sz="500" b="0" kern="100" dirty="0">
                        <a:effectLst/>
                        <a:latin typeface="+mj-lt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46892" marR="46892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en-GB" sz="500" b="0" kern="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&gt;4000</a:t>
                      </a:r>
                      <a:endParaRPr lang="en-GB" sz="500" b="0" kern="100" dirty="0">
                        <a:effectLst/>
                        <a:latin typeface="+mj-lt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46892" marR="46892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88093421"/>
                  </a:ext>
                </a:extLst>
              </a:tr>
              <a:tr h="141599">
                <a:tc rowSpan="1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GB" sz="860" b="0" kern="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Evaporation Temperature (°C)</a:t>
                      </a:r>
                      <a:endParaRPr lang="en-GB" sz="860" b="0" kern="100" dirty="0">
                        <a:effectLst/>
                        <a:latin typeface="+mj-lt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73891" marR="73891" marT="36945" marB="36945" vert="vert27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GB" sz="500" b="0" kern="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-50</a:t>
                      </a:r>
                      <a:endParaRPr lang="en-GB" sz="500" b="0" kern="100" dirty="0">
                        <a:effectLst/>
                        <a:latin typeface="+mj-lt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46892" marR="46892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endParaRPr lang="en-GB" sz="800" kern="100" dirty="0">
                        <a:effectLst/>
                        <a:highlight>
                          <a:srgbClr val="DAF2D0"/>
                        </a:highlight>
                        <a:latin typeface="Aptos" panose="020B0004020202020204" pitchFamily="34" charset="0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46892" marR="46892" marT="0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endParaRPr lang="en-GB" sz="800" kern="100" dirty="0">
                        <a:effectLst/>
                        <a:highlight>
                          <a:srgbClr val="DAF2D0"/>
                        </a:highlight>
                        <a:latin typeface="Aptos" panose="020B0004020202020204" pitchFamily="34" charset="0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46892" marR="46892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GB" sz="700" b="1" kern="0" dirty="0">
                          <a:solidFill>
                            <a:srgbClr val="000000"/>
                          </a:solidFill>
                          <a:effectLst/>
                          <a:highlight>
                            <a:srgbClr val="DAF2D0"/>
                          </a:highlight>
                          <a:latin typeface="Aptos Narrow" panose="020B00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GB" sz="800" kern="100" dirty="0">
                        <a:effectLst/>
                        <a:highlight>
                          <a:srgbClr val="DAF2D0"/>
                        </a:highlight>
                        <a:latin typeface="Aptos" panose="020B0004020202020204" pitchFamily="34" charset="0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46892" marR="46892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GB" sz="700" b="1" kern="0" dirty="0">
                          <a:solidFill>
                            <a:srgbClr val="000000"/>
                          </a:solidFill>
                          <a:effectLst/>
                          <a:highlight>
                            <a:srgbClr val="DAF2D0"/>
                          </a:highlight>
                          <a:latin typeface="Aptos Narrow" panose="020B00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GB" sz="800" kern="100" dirty="0">
                        <a:effectLst/>
                        <a:highlight>
                          <a:srgbClr val="DAF2D0"/>
                        </a:highlight>
                        <a:latin typeface="Aptos" panose="020B0004020202020204" pitchFamily="34" charset="0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46892" marR="46892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GB" sz="700" b="1" kern="0" dirty="0">
                          <a:solidFill>
                            <a:srgbClr val="000000"/>
                          </a:solidFill>
                          <a:effectLst/>
                          <a:highlight>
                            <a:srgbClr val="DAF2D0"/>
                          </a:highlight>
                          <a:latin typeface="Aptos Narrow" panose="020B00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GB" sz="800" kern="100" dirty="0">
                        <a:effectLst/>
                        <a:highlight>
                          <a:srgbClr val="DAF2D0"/>
                        </a:highlight>
                        <a:latin typeface="Aptos" panose="020B0004020202020204" pitchFamily="34" charset="0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46892" marR="46892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GB" sz="700" b="1" kern="0" dirty="0">
                          <a:solidFill>
                            <a:srgbClr val="000000"/>
                          </a:solidFill>
                          <a:effectLst/>
                          <a:highlight>
                            <a:srgbClr val="DAF2D0"/>
                          </a:highlight>
                          <a:latin typeface="Aptos Narrow" panose="020B00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GB" sz="800" kern="100" dirty="0">
                        <a:effectLst/>
                        <a:highlight>
                          <a:srgbClr val="DAF2D0"/>
                        </a:highlight>
                        <a:latin typeface="Aptos" panose="020B0004020202020204" pitchFamily="34" charset="0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46892" marR="46892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GB" sz="700" b="1" kern="0" dirty="0">
                          <a:solidFill>
                            <a:srgbClr val="000000"/>
                          </a:solidFill>
                          <a:effectLst/>
                          <a:highlight>
                            <a:srgbClr val="DAF2D0"/>
                          </a:highlight>
                          <a:latin typeface="Aptos Narrow" panose="020B00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GB" sz="800" kern="100" dirty="0">
                        <a:effectLst/>
                        <a:highlight>
                          <a:srgbClr val="DAF2D0"/>
                        </a:highlight>
                        <a:latin typeface="Aptos" panose="020B0004020202020204" pitchFamily="34" charset="0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46892" marR="46892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GB" sz="700" b="1" kern="0" dirty="0">
                          <a:solidFill>
                            <a:srgbClr val="000000"/>
                          </a:solidFill>
                          <a:effectLst/>
                          <a:highlight>
                            <a:srgbClr val="DAF2D0"/>
                          </a:highlight>
                          <a:latin typeface="Aptos Narrow" panose="020B00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GB" sz="800" kern="100" dirty="0">
                        <a:effectLst/>
                        <a:highlight>
                          <a:srgbClr val="DAF2D0"/>
                        </a:highlight>
                        <a:latin typeface="Aptos" panose="020B0004020202020204" pitchFamily="34" charset="0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46892" marR="46892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GB" sz="700" b="1" kern="0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GB" sz="800" kern="100" dirty="0">
                        <a:effectLst/>
                        <a:latin typeface="Aptos" panose="020B0004020202020204" pitchFamily="34" charset="0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46892" marR="46892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GB" sz="700" b="1" kern="0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GB" sz="800" kern="100" dirty="0">
                        <a:effectLst/>
                        <a:latin typeface="Aptos" panose="020B0004020202020204" pitchFamily="34" charset="0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46892" marR="46892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GB" sz="700" b="1" kern="0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GB" sz="800" kern="100" dirty="0">
                        <a:effectLst/>
                        <a:latin typeface="Aptos" panose="020B0004020202020204" pitchFamily="34" charset="0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46892" marR="46892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GB" sz="700" b="1" kern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GB" sz="800" kern="100">
                        <a:effectLst/>
                        <a:latin typeface="Aptos" panose="020B0004020202020204" pitchFamily="34" charset="0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46892" marR="46892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GB" sz="700" b="1" kern="0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GB" sz="800" kern="100" dirty="0">
                        <a:effectLst/>
                        <a:latin typeface="Aptos" panose="020B0004020202020204" pitchFamily="34" charset="0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46892" marR="46892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GB" sz="700" b="1" kern="0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GB" sz="800" kern="100" dirty="0">
                        <a:effectLst/>
                        <a:latin typeface="Aptos" panose="020B0004020202020204" pitchFamily="34" charset="0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46892" marR="46892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GB" sz="700" b="1" kern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GB" sz="800" kern="100">
                        <a:effectLst/>
                        <a:latin typeface="Aptos" panose="020B0004020202020204" pitchFamily="34" charset="0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46892" marR="46892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GB" sz="700" b="1" kern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GB" sz="800" kern="100">
                        <a:effectLst/>
                        <a:latin typeface="Aptos" panose="020B0004020202020204" pitchFamily="34" charset="0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46892" marR="46892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endParaRPr lang="en-GB" sz="800" kern="100" dirty="0">
                        <a:effectLst/>
                        <a:latin typeface="Aptos" panose="020B0004020202020204" pitchFamily="34" charset="0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46892" marR="46892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GB" sz="700" b="1" kern="0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GB" sz="800" kern="100" dirty="0">
                        <a:effectLst/>
                        <a:latin typeface="Aptos" panose="020B0004020202020204" pitchFamily="34" charset="0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46892" marR="46892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endParaRPr lang="en-GB" sz="800" kern="100" dirty="0">
                        <a:effectLst/>
                        <a:latin typeface="Aptos" panose="020B0004020202020204" pitchFamily="34" charset="0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46892" marR="46892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endParaRPr lang="en-GB" sz="800" kern="100" dirty="0">
                        <a:effectLst/>
                        <a:latin typeface="Aptos" panose="020B0004020202020204" pitchFamily="34" charset="0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46892" marR="46892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endParaRPr lang="en-GB" sz="800" kern="100" dirty="0">
                        <a:effectLst/>
                        <a:latin typeface="Aptos" panose="020B0004020202020204" pitchFamily="34" charset="0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46892" marR="46892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GB" sz="700" b="1" kern="0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GB" sz="800" kern="100" dirty="0">
                        <a:effectLst/>
                        <a:latin typeface="Aptos" panose="020B0004020202020204" pitchFamily="34" charset="0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46892" marR="46892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GB" sz="700" b="1" kern="0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GB" sz="800" kern="100" dirty="0">
                        <a:effectLst/>
                        <a:latin typeface="Aptos" panose="020B0004020202020204" pitchFamily="34" charset="0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46892" marR="46892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GB" sz="700" b="1" kern="0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GB" sz="800" kern="100" dirty="0">
                        <a:effectLst/>
                        <a:latin typeface="Aptos" panose="020B0004020202020204" pitchFamily="34" charset="0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46892" marR="46892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61938732"/>
                  </a:ext>
                </a:extLst>
              </a:tr>
              <a:tr h="141599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GB" sz="500" b="0" kern="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-45</a:t>
                      </a:r>
                      <a:endParaRPr lang="en-GB" sz="500" b="0" kern="100" dirty="0">
                        <a:effectLst/>
                        <a:latin typeface="+mj-lt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46892" marR="46892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endParaRPr lang="en-GB" sz="800" kern="100" dirty="0">
                        <a:effectLst/>
                        <a:highlight>
                          <a:srgbClr val="DAF2D0"/>
                        </a:highlight>
                        <a:latin typeface="Aptos" panose="020B0004020202020204" pitchFamily="34" charset="0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46892" marR="46892" marT="0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endParaRPr lang="en-GB" sz="800" kern="100" dirty="0">
                        <a:effectLst/>
                        <a:highlight>
                          <a:srgbClr val="DAF2D0"/>
                        </a:highlight>
                        <a:latin typeface="Aptos" panose="020B0004020202020204" pitchFamily="34" charset="0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46892" marR="46892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GB" sz="700" b="1" kern="0" dirty="0">
                          <a:solidFill>
                            <a:srgbClr val="000000"/>
                          </a:solidFill>
                          <a:effectLst/>
                          <a:highlight>
                            <a:srgbClr val="DAF2D0"/>
                          </a:highlight>
                          <a:latin typeface="Aptos Narrow" panose="020B00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GB" sz="800" kern="100" dirty="0">
                        <a:effectLst/>
                        <a:highlight>
                          <a:srgbClr val="DAF2D0"/>
                        </a:highlight>
                        <a:latin typeface="Aptos" panose="020B0004020202020204" pitchFamily="34" charset="0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46892" marR="46892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GB" sz="700" b="1" kern="0" dirty="0">
                          <a:solidFill>
                            <a:srgbClr val="000000"/>
                          </a:solidFill>
                          <a:effectLst/>
                          <a:highlight>
                            <a:srgbClr val="DAF2D0"/>
                          </a:highlight>
                          <a:latin typeface="Aptos Narrow" panose="020B00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GB" sz="800" kern="100" dirty="0">
                        <a:effectLst/>
                        <a:highlight>
                          <a:srgbClr val="DAF2D0"/>
                        </a:highlight>
                        <a:latin typeface="Aptos" panose="020B0004020202020204" pitchFamily="34" charset="0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46892" marR="46892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GB" sz="700" b="1" kern="0" dirty="0">
                          <a:solidFill>
                            <a:srgbClr val="000000"/>
                          </a:solidFill>
                          <a:effectLst/>
                          <a:highlight>
                            <a:srgbClr val="DAF2D0"/>
                          </a:highlight>
                          <a:latin typeface="Aptos Narrow" panose="020B00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GB" sz="800" kern="100" dirty="0">
                        <a:effectLst/>
                        <a:highlight>
                          <a:srgbClr val="DAF2D0"/>
                        </a:highlight>
                        <a:latin typeface="Aptos" panose="020B0004020202020204" pitchFamily="34" charset="0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46892" marR="46892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GB" sz="700" b="1" kern="0" dirty="0">
                          <a:solidFill>
                            <a:srgbClr val="000000"/>
                          </a:solidFill>
                          <a:effectLst/>
                          <a:highlight>
                            <a:srgbClr val="DAF2D0"/>
                          </a:highlight>
                          <a:latin typeface="Aptos Narrow" panose="020B00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GB" sz="800" kern="100" dirty="0">
                        <a:effectLst/>
                        <a:highlight>
                          <a:srgbClr val="DAF2D0"/>
                        </a:highlight>
                        <a:latin typeface="Aptos" panose="020B0004020202020204" pitchFamily="34" charset="0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46892" marR="46892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GB" sz="700" b="1" kern="0" dirty="0">
                          <a:solidFill>
                            <a:srgbClr val="000000"/>
                          </a:solidFill>
                          <a:effectLst/>
                          <a:highlight>
                            <a:srgbClr val="DAF2D0"/>
                          </a:highlight>
                          <a:latin typeface="Aptos Narrow" panose="020B00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GB" sz="800" kern="100" dirty="0">
                        <a:effectLst/>
                        <a:highlight>
                          <a:srgbClr val="DAF2D0"/>
                        </a:highlight>
                        <a:latin typeface="Aptos" panose="020B0004020202020204" pitchFamily="34" charset="0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46892" marR="46892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GB" sz="700" b="1" kern="0" dirty="0">
                          <a:solidFill>
                            <a:srgbClr val="000000"/>
                          </a:solidFill>
                          <a:effectLst/>
                          <a:highlight>
                            <a:srgbClr val="DAF2D0"/>
                          </a:highlight>
                          <a:latin typeface="Aptos Narrow" panose="020B00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GB" sz="800" kern="100" dirty="0">
                        <a:effectLst/>
                        <a:highlight>
                          <a:srgbClr val="DAF2D0"/>
                        </a:highlight>
                        <a:latin typeface="Aptos" panose="020B0004020202020204" pitchFamily="34" charset="0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46892" marR="46892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GB" sz="700" b="1" kern="0" dirty="0">
                          <a:solidFill>
                            <a:srgbClr val="000000"/>
                          </a:solidFill>
                          <a:effectLst/>
                          <a:highlight>
                            <a:srgbClr val="DAF2D0"/>
                          </a:highlight>
                          <a:latin typeface="Aptos Narrow" panose="020B00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GB" sz="800" kern="100" dirty="0">
                        <a:effectLst/>
                        <a:highlight>
                          <a:srgbClr val="DAF2D0"/>
                        </a:highlight>
                        <a:latin typeface="Aptos" panose="020B0004020202020204" pitchFamily="34" charset="0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46892" marR="46892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n-GB" sz="800" kern="100" dirty="0">
                        <a:effectLst/>
                        <a:latin typeface="Aptos" panose="020B0004020202020204" pitchFamily="34" charset="0"/>
                      </a:endParaRPr>
                    </a:p>
                  </a:txBody>
                  <a:tcPr marL="46892" marR="46892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endParaRPr lang="en-GB" sz="800" kern="100" dirty="0">
                        <a:effectLst/>
                        <a:highlight>
                          <a:srgbClr val="83CCEB"/>
                        </a:highlight>
                        <a:latin typeface="Aptos" panose="020B0004020202020204" pitchFamily="34" charset="0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46892" marR="46892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endParaRPr lang="en-GB" sz="800" kern="100" dirty="0">
                        <a:effectLst/>
                        <a:highlight>
                          <a:srgbClr val="83CCEB"/>
                        </a:highlight>
                        <a:latin typeface="Aptos" panose="020B0004020202020204" pitchFamily="34" charset="0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46892" marR="46892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endParaRPr lang="en-GB" sz="800" kern="100" dirty="0">
                        <a:effectLst/>
                        <a:highlight>
                          <a:srgbClr val="83CCEB"/>
                        </a:highlight>
                        <a:latin typeface="Aptos" panose="020B0004020202020204" pitchFamily="34" charset="0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46892" marR="46892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n-GB" sz="800" kern="100">
                        <a:effectLst/>
                        <a:latin typeface="Aptos" panose="020B0004020202020204" pitchFamily="34" charset="0"/>
                      </a:endParaRPr>
                    </a:p>
                  </a:txBody>
                  <a:tcPr marL="46892" marR="46892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n-GB" sz="800" kern="100">
                        <a:effectLst/>
                        <a:latin typeface="Aptos" panose="020B0004020202020204" pitchFamily="34" charset="0"/>
                      </a:endParaRPr>
                    </a:p>
                  </a:txBody>
                  <a:tcPr marL="46892" marR="46892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n-GB" sz="800" kern="100">
                        <a:effectLst/>
                        <a:latin typeface="Aptos" panose="020B0004020202020204" pitchFamily="34" charset="0"/>
                      </a:endParaRPr>
                    </a:p>
                  </a:txBody>
                  <a:tcPr marL="46892" marR="46892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n-GB" sz="800" kern="100" dirty="0">
                        <a:effectLst/>
                        <a:latin typeface="Aptos" panose="020B0004020202020204" pitchFamily="34" charset="0"/>
                      </a:endParaRPr>
                    </a:p>
                  </a:txBody>
                  <a:tcPr marL="46892" marR="46892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n-GB" sz="800" kern="100">
                        <a:effectLst/>
                        <a:latin typeface="Aptos" panose="020B0004020202020204" pitchFamily="34" charset="0"/>
                      </a:endParaRPr>
                    </a:p>
                  </a:txBody>
                  <a:tcPr marL="46892" marR="46892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n-GB" sz="800" kern="100">
                        <a:effectLst/>
                        <a:latin typeface="Aptos" panose="020B0004020202020204" pitchFamily="34" charset="0"/>
                      </a:endParaRPr>
                    </a:p>
                  </a:txBody>
                  <a:tcPr marL="46892" marR="46892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n-GB" sz="800" kern="100">
                        <a:effectLst/>
                        <a:latin typeface="Aptos" panose="020B0004020202020204" pitchFamily="34" charset="0"/>
                      </a:endParaRPr>
                    </a:p>
                  </a:txBody>
                  <a:tcPr marL="46892" marR="46892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n-GB" sz="800" kern="100">
                        <a:effectLst/>
                        <a:latin typeface="Aptos" panose="020B0004020202020204" pitchFamily="34" charset="0"/>
                      </a:endParaRPr>
                    </a:p>
                  </a:txBody>
                  <a:tcPr marL="46892" marR="46892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n-GB" sz="800" kern="100" dirty="0">
                        <a:effectLst/>
                        <a:latin typeface="Aptos" panose="020B0004020202020204" pitchFamily="34" charset="0"/>
                      </a:endParaRPr>
                    </a:p>
                  </a:txBody>
                  <a:tcPr marL="46892" marR="46892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n-GB" sz="800" kern="100" dirty="0">
                        <a:effectLst/>
                        <a:latin typeface="Aptos" panose="020B0004020202020204" pitchFamily="34" charset="0"/>
                      </a:endParaRPr>
                    </a:p>
                  </a:txBody>
                  <a:tcPr marL="46892" marR="46892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GB" sz="700" b="1" kern="0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GB" sz="800" kern="100" dirty="0">
                        <a:effectLst/>
                        <a:latin typeface="Aptos" panose="020B0004020202020204" pitchFamily="34" charset="0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46892" marR="46892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26324472"/>
                  </a:ext>
                </a:extLst>
              </a:tr>
              <a:tr h="141599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GB" sz="500" b="0" kern="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-40</a:t>
                      </a:r>
                      <a:endParaRPr lang="en-GB" sz="500" b="0" kern="100" dirty="0">
                        <a:effectLst/>
                        <a:latin typeface="+mj-lt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46892" marR="46892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endParaRPr lang="en-GB" sz="800" kern="100" dirty="0">
                        <a:effectLst/>
                        <a:highlight>
                          <a:srgbClr val="215C98"/>
                        </a:highlight>
                        <a:latin typeface="Aptos" panose="020B0004020202020204" pitchFamily="34" charset="0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46892" marR="46892" marT="0" marB="0" anchor="b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endParaRPr lang="en-GB" sz="800" kern="100" dirty="0">
                        <a:effectLst/>
                        <a:highlight>
                          <a:srgbClr val="215C98"/>
                        </a:highlight>
                        <a:latin typeface="Aptos" panose="020B0004020202020204" pitchFamily="34" charset="0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46892" marR="46892" marT="0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GB" sz="700" kern="0" dirty="0">
                          <a:solidFill>
                            <a:srgbClr val="000000"/>
                          </a:solidFill>
                          <a:effectLst/>
                          <a:highlight>
                            <a:srgbClr val="215C98"/>
                          </a:highlight>
                          <a:latin typeface="Aptos Narrow" panose="020B00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GB" sz="800" kern="100" dirty="0">
                        <a:effectLst/>
                        <a:highlight>
                          <a:srgbClr val="215C98"/>
                        </a:highlight>
                        <a:latin typeface="Aptos" panose="020B0004020202020204" pitchFamily="34" charset="0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46892" marR="46892" marT="0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GB" sz="700" kern="0" dirty="0">
                          <a:solidFill>
                            <a:srgbClr val="000000"/>
                          </a:solidFill>
                          <a:effectLst/>
                          <a:highlight>
                            <a:srgbClr val="215C98"/>
                          </a:highlight>
                          <a:latin typeface="Aptos Narrow" panose="020B00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GB" sz="800" kern="100" dirty="0">
                        <a:effectLst/>
                        <a:highlight>
                          <a:srgbClr val="215C98"/>
                        </a:highlight>
                        <a:latin typeface="Aptos" panose="020B0004020202020204" pitchFamily="34" charset="0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46892" marR="46892" marT="0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GB" sz="700" kern="0">
                          <a:solidFill>
                            <a:srgbClr val="000000"/>
                          </a:solidFill>
                          <a:effectLst/>
                          <a:highlight>
                            <a:srgbClr val="215C98"/>
                          </a:highlight>
                          <a:latin typeface="Aptos Narrow" panose="020B00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GB" sz="800" kern="100">
                        <a:effectLst/>
                        <a:highlight>
                          <a:srgbClr val="215C98"/>
                        </a:highlight>
                        <a:latin typeface="Aptos" panose="020B0004020202020204" pitchFamily="34" charset="0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46892" marR="46892" marT="0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GB" sz="700" kern="0" dirty="0">
                          <a:solidFill>
                            <a:srgbClr val="000000"/>
                          </a:solidFill>
                          <a:effectLst/>
                          <a:highlight>
                            <a:srgbClr val="215C98"/>
                          </a:highlight>
                          <a:latin typeface="Aptos Narrow" panose="020B00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GB" sz="800" kern="100" dirty="0">
                        <a:effectLst/>
                        <a:highlight>
                          <a:srgbClr val="215C98"/>
                        </a:highlight>
                        <a:latin typeface="Aptos" panose="020B0004020202020204" pitchFamily="34" charset="0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46892" marR="46892" marT="0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GB" sz="700" kern="0">
                          <a:solidFill>
                            <a:srgbClr val="000000"/>
                          </a:solidFill>
                          <a:effectLst/>
                          <a:highlight>
                            <a:srgbClr val="215C98"/>
                          </a:highlight>
                          <a:latin typeface="Aptos Narrow" panose="020B00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GB" sz="800" kern="100">
                        <a:effectLst/>
                        <a:highlight>
                          <a:srgbClr val="215C98"/>
                        </a:highlight>
                        <a:latin typeface="Aptos" panose="020B0004020202020204" pitchFamily="34" charset="0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46892" marR="46892" marT="0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GB" sz="700" kern="0">
                          <a:solidFill>
                            <a:srgbClr val="000000"/>
                          </a:solidFill>
                          <a:effectLst/>
                          <a:highlight>
                            <a:srgbClr val="215C98"/>
                          </a:highlight>
                          <a:latin typeface="Aptos Narrow" panose="020B00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GB" sz="800" kern="100">
                        <a:effectLst/>
                        <a:highlight>
                          <a:srgbClr val="215C98"/>
                        </a:highlight>
                        <a:latin typeface="Aptos" panose="020B0004020202020204" pitchFamily="34" charset="0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46892" marR="46892" marT="0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GB" sz="700" kern="0" dirty="0">
                          <a:solidFill>
                            <a:srgbClr val="000000"/>
                          </a:solidFill>
                          <a:effectLst/>
                          <a:highlight>
                            <a:srgbClr val="215C98"/>
                          </a:highlight>
                          <a:latin typeface="Aptos Narrow" panose="020B00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GB" sz="800" kern="100" dirty="0">
                        <a:effectLst/>
                        <a:highlight>
                          <a:srgbClr val="215C98"/>
                        </a:highlight>
                        <a:latin typeface="Aptos" panose="020B0004020202020204" pitchFamily="34" charset="0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46892" marR="46892" marT="0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GB" sz="700" kern="0" dirty="0">
                          <a:solidFill>
                            <a:srgbClr val="000000"/>
                          </a:solidFill>
                          <a:effectLst/>
                          <a:highlight>
                            <a:srgbClr val="215C98"/>
                          </a:highlight>
                          <a:latin typeface="Aptos Narrow" panose="020B00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GB" sz="800" kern="100" dirty="0">
                        <a:effectLst/>
                        <a:highlight>
                          <a:srgbClr val="215C98"/>
                        </a:highlight>
                        <a:latin typeface="Aptos" panose="020B0004020202020204" pitchFamily="34" charset="0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46892" marR="46892" marT="0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GB" sz="700" kern="0" dirty="0">
                          <a:solidFill>
                            <a:srgbClr val="000000"/>
                          </a:solidFill>
                          <a:effectLst/>
                          <a:highlight>
                            <a:srgbClr val="83CCEB"/>
                          </a:highlight>
                          <a:latin typeface="Aptos Narrow" panose="020B00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GB" sz="800" kern="100" dirty="0">
                        <a:effectLst/>
                        <a:highlight>
                          <a:srgbClr val="83CCEB"/>
                        </a:highlight>
                        <a:latin typeface="Aptos" panose="020B0004020202020204" pitchFamily="34" charset="0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46892" marR="46892" marT="0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GB" sz="700" kern="0" dirty="0">
                          <a:solidFill>
                            <a:srgbClr val="000000"/>
                          </a:solidFill>
                          <a:effectLst/>
                          <a:highlight>
                            <a:srgbClr val="83CCEB"/>
                          </a:highlight>
                          <a:latin typeface="Aptos Narrow" panose="020B00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GB" sz="800" kern="100" dirty="0">
                        <a:effectLst/>
                        <a:highlight>
                          <a:srgbClr val="83CCEB"/>
                        </a:highlight>
                        <a:latin typeface="Aptos" panose="020B0004020202020204" pitchFamily="34" charset="0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46892" marR="46892" marT="0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GB" sz="700" kern="0" dirty="0">
                          <a:solidFill>
                            <a:srgbClr val="000000"/>
                          </a:solidFill>
                          <a:effectLst/>
                          <a:highlight>
                            <a:srgbClr val="83CCEB"/>
                          </a:highlight>
                          <a:latin typeface="Aptos Narrow" panose="020B00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GB" sz="800" kern="100" dirty="0">
                        <a:effectLst/>
                        <a:highlight>
                          <a:srgbClr val="83CCEB"/>
                        </a:highlight>
                        <a:latin typeface="Aptos" panose="020B0004020202020204" pitchFamily="34" charset="0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46892" marR="46892" marT="0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endParaRPr lang="en-GB" sz="800" kern="100" dirty="0">
                        <a:effectLst/>
                        <a:highlight>
                          <a:srgbClr val="83CCEB"/>
                        </a:highlight>
                        <a:latin typeface="Aptos" panose="020B0004020202020204" pitchFamily="34" charset="0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46892" marR="46892" marT="0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n-GB" sz="800" kern="100">
                        <a:effectLst/>
                        <a:latin typeface="Aptos" panose="020B0004020202020204" pitchFamily="34" charset="0"/>
                      </a:endParaRPr>
                    </a:p>
                  </a:txBody>
                  <a:tcPr marL="46892" marR="46892" marT="0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n-GB" sz="800" kern="100" dirty="0">
                        <a:effectLst/>
                        <a:latin typeface="Aptos" panose="020B0004020202020204" pitchFamily="34" charset="0"/>
                      </a:endParaRPr>
                    </a:p>
                  </a:txBody>
                  <a:tcPr marL="46892" marR="46892" marT="0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n-GB" sz="800" kern="100" dirty="0">
                        <a:effectLst/>
                        <a:latin typeface="Aptos" panose="020B0004020202020204" pitchFamily="34" charset="0"/>
                      </a:endParaRPr>
                    </a:p>
                  </a:txBody>
                  <a:tcPr marL="46892" marR="46892" marT="0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n-GB" sz="800" kern="100">
                        <a:effectLst/>
                        <a:latin typeface="Aptos" panose="020B0004020202020204" pitchFamily="34" charset="0"/>
                      </a:endParaRPr>
                    </a:p>
                  </a:txBody>
                  <a:tcPr marL="46892" marR="46892" marT="0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n-GB" sz="800" kern="100">
                        <a:effectLst/>
                        <a:latin typeface="Aptos" panose="020B0004020202020204" pitchFamily="34" charset="0"/>
                      </a:endParaRPr>
                    </a:p>
                  </a:txBody>
                  <a:tcPr marL="46892" marR="46892" marT="0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n-GB" sz="800" kern="100">
                        <a:effectLst/>
                        <a:latin typeface="Aptos" panose="020B0004020202020204" pitchFamily="34" charset="0"/>
                      </a:endParaRPr>
                    </a:p>
                  </a:txBody>
                  <a:tcPr marL="46892" marR="46892" marT="0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n-GB" sz="800" kern="100">
                        <a:effectLst/>
                        <a:latin typeface="Aptos" panose="020B0004020202020204" pitchFamily="34" charset="0"/>
                      </a:endParaRPr>
                    </a:p>
                  </a:txBody>
                  <a:tcPr marL="46892" marR="46892" marT="0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n-GB" sz="800" kern="100" dirty="0">
                        <a:effectLst/>
                        <a:latin typeface="Aptos" panose="020B0004020202020204" pitchFamily="34" charset="0"/>
                      </a:endParaRPr>
                    </a:p>
                  </a:txBody>
                  <a:tcPr marL="46892" marR="46892" marT="0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n-GB" sz="800" kern="100" dirty="0">
                        <a:effectLst/>
                        <a:latin typeface="Aptos" panose="020B0004020202020204" pitchFamily="34" charset="0"/>
                      </a:endParaRPr>
                    </a:p>
                  </a:txBody>
                  <a:tcPr marL="46892" marR="46892" marT="0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GB" sz="700" kern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GB" sz="800" kern="100">
                        <a:effectLst/>
                        <a:latin typeface="Aptos" panose="020B0004020202020204" pitchFamily="34" charset="0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46892" marR="46892" marT="0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77353327"/>
                  </a:ext>
                </a:extLst>
              </a:tr>
              <a:tr h="141599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GB" sz="500" b="0" kern="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-35</a:t>
                      </a:r>
                      <a:endParaRPr lang="en-GB" sz="500" b="0" kern="100" dirty="0">
                        <a:effectLst/>
                        <a:latin typeface="+mj-lt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46892" marR="46892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endParaRPr lang="en-GB" sz="800" kern="100">
                        <a:effectLst/>
                        <a:highlight>
                          <a:srgbClr val="215C98"/>
                        </a:highlight>
                        <a:latin typeface="Aptos" panose="020B0004020202020204" pitchFamily="34" charset="0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46892" marR="46892" marT="0" marB="0" anchor="b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endParaRPr lang="en-GB" sz="800" kern="100">
                        <a:effectLst/>
                        <a:highlight>
                          <a:srgbClr val="215C98"/>
                        </a:highlight>
                        <a:latin typeface="Aptos" panose="020B0004020202020204" pitchFamily="34" charset="0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46892" marR="46892" marT="0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GB" sz="700" kern="0">
                          <a:solidFill>
                            <a:srgbClr val="000000"/>
                          </a:solidFill>
                          <a:effectLst/>
                          <a:highlight>
                            <a:srgbClr val="215C98"/>
                          </a:highlight>
                          <a:latin typeface="Aptos Narrow" panose="020B00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GB" sz="800" kern="100">
                        <a:effectLst/>
                        <a:highlight>
                          <a:srgbClr val="215C98"/>
                        </a:highlight>
                        <a:latin typeface="Aptos" panose="020B0004020202020204" pitchFamily="34" charset="0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46892" marR="46892" marT="0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GB" sz="700" kern="0" dirty="0">
                          <a:solidFill>
                            <a:srgbClr val="000000"/>
                          </a:solidFill>
                          <a:effectLst/>
                          <a:highlight>
                            <a:srgbClr val="215C98"/>
                          </a:highlight>
                          <a:latin typeface="Aptos Narrow" panose="020B00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GB" sz="800" kern="100" dirty="0">
                        <a:effectLst/>
                        <a:highlight>
                          <a:srgbClr val="215C98"/>
                        </a:highlight>
                        <a:latin typeface="Aptos" panose="020B0004020202020204" pitchFamily="34" charset="0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46892" marR="46892" marT="0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GB" sz="700" kern="0" dirty="0">
                          <a:solidFill>
                            <a:srgbClr val="000000"/>
                          </a:solidFill>
                          <a:effectLst/>
                          <a:highlight>
                            <a:srgbClr val="215C98"/>
                          </a:highlight>
                          <a:latin typeface="Aptos Narrow" panose="020B00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GB" sz="800" kern="100" dirty="0">
                        <a:effectLst/>
                        <a:highlight>
                          <a:srgbClr val="215C98"/>
                        </a:highlight>
                        <a:latin typeface="Aptos" panose="020B0004020202020204" pitchFamily="34" charset="0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46892" marR="46892" marT="0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GB" sz="700" kern="0" dirty="0">
                          <a:solidFill>
                            <a:srgbClr val="000000"/>
                          </a:solidFill>
                          <a:effectLst/>
                          <a:highlight>
                            <a:srgbClr val="215C98"/>
                          </a:highlight>
                          <a:latin typeface="Aptos Narrow" panose="020B00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GB" sz="800" kern="100" dirty="0">
                        <a:effectLst/>
                        <a:highlight>
                          <a:srgbClr val="215C98"/>
                        </a:highlight>
                        <a:latin typeface="Aptos" panose="020B0004020202020204" pitchFamily="34" charset="0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46892" marR="46892" marT="0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GB" sz="700" kern="0" dirty="0">
                          <a:solidFill>
                            <a:srgbClr val="000000"/>
                          </a:solidFill>
                          <a:effectLst/>
                          <a:highlight>
                            <a:srgbClr val="215C98"/>
                          </a:highlight>
                          <a:latin typeface="Aptos Narrow" panose="020B00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GB" sz="800" kern="100" dirty="0">
                        <a:effectLst/>
                        <a:highlight>
                          <a:srgbClr val="215C98"/>
                        </a:highlight>
                        <a:latin typeface="Aptos" panose="020B0004020202020204" pitchFamily="34" charset="0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46892" marR="46892" marT="0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GB" sz="700" kern="0" dirty="0">
                          <a:solidFill>
                            <a:srgbClr val="000000"/>
                          </a:solidFill>
                          <a:effectLst/>
                          <a:highlight>
                            <a:srgbClr val="215C98"/>
                          </a:highlight>
                          <a:latin typeface="Aptos Narrow" panose="020B00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GB" sz="800" kern="100" dirty="0">
                        <a:effectLst/>
                        <a:highlight>
                          <a:srgbClr val="215C98"/>
                        </a:highlight>
                        <a:latin typeface="Aptos" panose="020B0004020202020204" pitchFamily="34" charset="0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46892" marR="46892" marT="0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GB" sz="700" kern="0" dirty="0">
                          <a:solidFill>
                            <a:srgbClr val="000000"/>
                          </a:solidFill>
                          <a:effectLst/>
                          <a:highlight>
                            <a:srgbClr val="215C98"/>
                          </a:highlight>
                          <a:latin typeface="Aptos Narrow" panose="020B00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GB" sz="800" kern="100" dirty="0">
                        <a:effectLst/>
                        <a:highlight>
                          <a:srgbClr val="215C98"/>
                        </a:highlight>
                        <a:latin typeface="Aptos" panose="020B0004020202020204" pitchFamily="34" charset="0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46892" marR="46892" marT="0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GB" sz="700" kern="0">
                          <a:solidFill>
                            <a:srgbClr val="000000"/>
                          </a:solidFill>
                          <a:effectLst/>
                          <a:highlight>
                            <a:srgbClr val="215C98"/>
                          </a:highlight>
                          <a:latin typeface="Aptos Narrow" panose="020B00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GB" sz="800" kern="100">
                        <a:effectLst/>
                        <a:highlight>
                          <a:srgbClr val="215C98"/>
                        </a:highlight>
                        <a:latin typeface="Aptos" panose="020B0004020202020204" pitchFamily="34" charset="0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46892" marR="46892" marT="0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GB" sz="700" kern="0" dirty="0">
                          <a:solidFill>
                            <a:srgbClr val="000000"/>
                          </a:solidFill>
                          <a:effectLst/>
                          <a:highlight>
                            <a:srgbClr val="215C98"/>
                          </a:highlight>
                          <a:latin typeface="Aptos Narrow" panose="020B00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GB" sz="800" kern="100" dirty="0">
                        <a:effectLst/>
                        <a:highlight>
                          <a:srgbClr val="215C98"/>
                        </a:highlight>
                        <a:latin typeface="Aptos" panose="020B0004020202020204" pitchFamily="34" charset="0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46892" marR="46892" marT="0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GB" sz="700" kern="0" dirty="0">
                          <a:solidFill>
                            <a:srgbClr val="000000"/>
                          </a:solidFill>
                          <a:effectLst/>
                          <a:highlight>
                            <a:srgbClr val="83CCEB"/>
                          </a:highlight>
                          <a:latin typeface="Aptos Narrow" panose="020B00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GB" sz="800" kern="100" dirty="0">
                        <a:effectLst/>
                        <a:highlight>
                          <a:srgbClr val="83CCEB"/>
                        </a:highlight>
                        <a:latin typeface="Aptos" panose="020B0004020202020204" pitchFamily="34" charset="0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46892" marR="46892" marT="0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GB" sz="700" kern="0" dirty="0">
                          <a:solidFill>
                            <a:srgbClr val="000000"/>
                          </a:solidFill>
                          <a:effectLst/>
                          <a:highlight>
                            <a:srgbClr val="83CCEB"/>
                          </a:highlight>
                          <a:latin typeface="Aptos Narrow" panose="020B00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GB" sz="800" kern="100" dirty="0">
                        <a:effectLst/>
                        <a:highlight>
                          <a:srgbClr val="83CCEB"/>
                        </a:highlight>
                        <a:latin typeface="Aptos" panose="020B0004020202020204" pitchFamily="34" charset="0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46892" marR="46892" marT="0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GB" sz="700" kern="0" dirty="0">
                          <a:solidFill>
                            <a:srgbClr val="000000"/>
                          </a:solidFill>
                          <a:effectLst/>
                          <a:highlight>
                            <a:srgbClr val="83CCEB"/>
                          </a:highlight>
                          <a:latin typeface="Aptos Narrow" panose="020B00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GB" sz="800" kern="100" dirty="0">
                        <a:effectLst/>
                        <a:highlight>
                          <a:srgbClr val="83CCEB"/>
                        </a:highlight>
                        <a:latin typeface="Aptos" panose="020B0004020202020204" pitchFamily="34" charset="0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46892" marR="46892" marT="0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endParaRPr lang="en-GB" sz="800" kern="100" dirty="0">
                        <a:effectLst/>
                        <a:highlight>
                          <a:srgbClr val="83CCEB"/>
                        </a:highlight>
                        <a:latin typeface="Aptos" panose="020B0004020202020204" pitchFamily="34" charset="0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46892" marR="46892" marT="0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endParaRPr lang="en-GB" sz="800" kern="100" dirty="0">
                        <a:effectLst/>
                        <a:highlight>
                          <a:srgbClr val="83CCEB"/>
                        </a:highlight>
                        <a:latin typeface="Aptos" panose="020B0004020202020204" pitchFamily="34" charset="0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46892" marR="46892" marT="0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n-GB" sz="800" kern="100" dirty="0">
                        <a:effectLst/>
                        <a:latin typeface="Aptos" panose="020B0004020202020204" pitchFamily="34" charset="0"/>
                      </a:endParaRPr>
                    </a:p>
                  </a:txBody>
                  <a:tcPr marL="46892" marR="46892" marT="0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n-GB" sz="800" kern="100" dirty="0">
                        <a:effectLst/>
                        <a:latin typeface="Aptos" panose="020B0004020202020204" pitchFamily="34" charset="0"/>
                      </a:endParaRPr>
                    </a:p>
                  </a:txBody>
                  <a:tcPr marL="46892" marR="46892" marT="0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n-GB" sz="800" kern="100" dirty="0">
                        <a:effectLst/>
                        <a:latin typeface="Aptos" panose="020B0004020202020204" pitchFamily="34" charset="0"/>
                      </a:endParaRPr>
                    </a:p>
                  </a:txBody>
                  <a:tcPr marL="46892" marR="46892" marT="0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n-GB" sz="800" kern="100" dirty="0">
                        <a:effectLst/>
                        <a:latin typeface="Aptos" panose="020B0004020202020204" pitchFamily="34" charset="0"/>
                      </a:endParaRPr>
                    </a:p>
                  </a:txBody>
                  <a:tcPr marL="46892" marR="46892" marT="0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n-GB" sz="800" kern="100" dirty="0">
                        <a:effectLst/>
                        <a:latin typeface="Aptos" panose="020B0004020202020204" pitchFamily="34" charset="0"/>
                      </a:endParaRPr>
                    </a:p>
                  </a:txBody>
                  <a:tcPr marL="46892" marR="46892" marT="0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n-GB" sz="800" kern="100">
                        <a:effectLst/>
                        <a:latin typeface="Aptos" panose="020B0004020202020204" pitchFamily="34" charset="0"/>
                      </a:endParaRPr>
                    </a:p>
                  </a:txBody>
                  <a:tcPr marL="46892" marR="46892" marT="0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n-GB" sz="800" kern="100" dirty="0">
                        <a:effectLst/>
                        <a:latin typeface="Aptos" panose="020B0004020202020204" pitchFamily="34" charset="0"/>
                      </a:endParaRPr>
                    </a:p>
                  </a:txBody>
                  <a:tcPr marL="46892" marR="46892" marT="0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GB" sz="700" kern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GB" sz="800" kern="100">
                        <a:effectLst/>
                        <a:latin typeface="Aptos" panose="020B0004020202020204" pitchFamily="34" charset="0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46892" marR="46892" marT="0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74677762"/>
                  </a:ext>
                </a:extLst>
              </a:tr>
              <a:tr h="141599">
                <a:tc vMerge="1">
                  <a:txBody>
                    <a:bodyPr/>
                    <a:lstStyle/>
                    <a:p>
                      <a:endParaRPr lang="en-Z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GB" sz="500" b="0" kern="100" dirty="0">
                          <a:solidFill>
                            <a:schemeClr val="bg2"/>
                          </a:solidFill>
                          <a:effectLst/>
                          <a:latin typeface="+mj-lt"/>
                          <a:ea typeface="Yu Gothic" panose="020B0400000000000000" pitchFamily="34" charset="-128"/>
                          <a:cs typeface="Times New Roman" panose="02020603050405020304" pitchFamily="18" charset="0"/>
                        </a:rPr>
                        <a:t>-30</a:t>
                      </a:r>
                    </a:p>
                  </a:txBody>
                  <a:tcPr marL="46892" marR="46892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endParaRPr lang="en-GB" sz="800" kern="100" dirty="0">
                        <a:effectLst/>
                        <a:highlight>
                          <a:srgbClr val="215C98"/>
                        </a:highlight>
                        <a:latin typeface="Aptos" panose="020B0004020202020204" pitchFamily="34" charset="0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46892" marR="46892" marT="0" marB="0" anchor="b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endParaRPr lang="en-GB" sz="800" kern="100">
                        <a:effectLst/>
                        <a:highlight>
                          <a:srgbClr val="215C98"/>
                        </a:highlight>
                        <a:latin typeface="Aptos" panose="020B0004020202020204" pitchFamily="34" charset="0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46892" marR="46892" marT="0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endParaRPr lang="en-GB" sz="800" kern="100">
                        <a:effectLst/>
                        <a:highlight>
                          <a:srgbClr val="215C98"/>
                        </a:highlight>
                        <a:latin typeface="Aptos" panose="020B0004020202020204" pitchFamily="34" charset="0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46892" marR="46892" marT="0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endParaRPr lang="en-GB" sz="800" kern="100">
                        <a:effectLst/>
                        <a:highlight>
                          <a:srgbClr val="215C98"/>
                        </a:highlight>
                        <a:latin typeface="Aptos" panose="020B0004020202020204" pitchFamily="34" charset="0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46892" marR="46892" marT="0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endParaRPr lang="en-GB" sz="800" kern="100" dirty="0">
                        <a:effectLst/>
                        <a:highlight>
                          <a:srgbClr val="215C98"/>
                        </a:highlight>
                        <a:latin typeface="Aptos" panose="020B0004020202020204" pitchFamily="34" charset="0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46892" marR="46892" marT="0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endParaRPr lang="en-GB" sz="800" kern="100" dirty="0">
                        <a:effectLst/>
                        <a:highlight>
                          <a:srgbClr val="215C98"/>
                        </a:highlight>
                        <a:latin typeface="Aptos" panose="020B0004020202020204" pitchFamily="34" charset="0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46892" marR="46892" marT="0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endParaRPr lang="en-GB" sz="800" kern="100" dirty="0">
                        <a:effectLst/>
                        <a:highlight>
                          <a:srgbClr val="215C98"/>
                        </a:highlight>
                        <a:latin typeface="Aptos" panose="020B0004020202020204" pitchFamily="34" charset="0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46892" marR="46892" marT="0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endParaRPr lang="en-GB" sz="800" kern="100" dirty="0">
                        <a:effectLst/>
                        <a:highlight>
                          <a:srgbClr val="215C98"/>
                        </a:highlight>
                        <a:latin typeface="Aptos" panose="020B0004020202020204" pitchFamily="34" charset="0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46892" marR="46892" marT="0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endParaRPr lang="en-GB" sz="800" kern="100" dirty="0">
                        <a:effectLst/>
                        <a:highlight>
                          <a:srgbClr val="215C98"/>
                        </a:highlight>
                        <a:latin typeface="Aptos" panose="020B0004020202020204" pitchFamily="34" charset="0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46892" marR="46892" marT="0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endParaRPr lang="en-GB" sz="800" kern="100">
                        <a:effectLst/>
                        <a:highlight>
                          <a:srgbClr val="215C98"/>
                        </a:highlight>
                        <a:latin typeface="Aptos" panose="020B0004020202020204" pitchFamily="34" charset="0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46892" marR="46892" marT="0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endParaRPr lang="en-GB" sz="800" kern="100" dirty="0">
                        <a:effectLst/>
                        <a:highlight>
                          <a:srgbClr val="215C98"/>
                        </a:highlight>
                        <a:latin typeface="Aptos" panose="020B0004020202020204" pitchFamily="34" charset="0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46892" marR="46892" marT="0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endParaRPr lang="en-GB" sz="800" kern="100" dirty="0">
                        <a:effectLst/>
                        <a:highlight>
                          <a:srgbClr val="83CCEB"/>
                        </a:highlight>
                        <a:latin typeface="Aptos" panose="020B0004020202020204" pitchFamily="34" charset="0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46892" marR="46892" marT="0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endParaRPr lang="en-GB" sz="800" kern="100">
                        <a:effectLst/>
                        <a:highlight>
                          <a:srgbClr val="83CCEB"/>
                        </a:highlight>
                        <a:latin typeface="Aptos" panose="020B0004020202020204" pitchFamily="34" charset="0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46892" marR="46892" marT="0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endParaRPr lang="en-GB" sz="800" kern="100" dirty="0">
                        <a:effectLst/>
                        <a:highlight>
                          <a:srgbClr val="83CCEB"/>
                        </a:highlight>
                        <a:latin typeface="Aptos" panose="020B0004020202020204" pitchFamily="34" charset="0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46892" marR="46892" marT="0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endParaRPr lang="en-GB" sz="800" kern="100" dirty="0">
                        <a:effectLst/>
                        <a:highlight>
                          <a:srgbClr val="83CCEB"/>
                        </a:highlight>
                        <a:latin typeface="Aptos" panose="020B0004020202020204" pitchFamily="34" charset="0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46892" marR="46892" marT="0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endParaRPr lang="en-GB" sz="800" kern="100" dirty="0">
                        <a:effectLst/>
                        <a:highlight>
                          <a:srgbClr val="83CCEB"/>
                        </a:highlight>
                        <a:latin typeface="Aptos" panose="020B0004020202020204" pitchFamily="34" charset="0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46892" marR="46892" marT="0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n-GB" sz="800" kern="100" dirty="0">
                        <a:effectLst/>
                        <a:latin typeface="Aptos" panose="020B0004020202020204" pitchFamily="34" charset="0"/>
                      </a:endParaRPr>
                    </a:p>
                  </a:txBody>
                  <a:tcPr marL="46892" marR="46892" marT="0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n-GB" sz="800" kern="100" dirty="0">
                        <a:effectLst/>
                        <a:latin typeface="Aptos" panose="020B0004020202020204" pitchFamily="34" charset="0"/>
                      </a:endParaRPr>
                    </a:p>
                  </a:txBody>
                  <a:tcPr marL="46892" marR="46892" marT="0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n-GB" sz="800" kern="100" dirty="0">
                        <a:effectLst/>
                        <a:latin typeface="Aptos" panose="020B0004020202020204" pitchFamily="34" charset="0"/>
                      </a:endParaRPr>
                    </a:p>
                  </a:txBody>
                  <a:tcPr marL="46892" marR="46892" marT="0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n-GB" sz="800" kern="100" dirty="0">
                        <a:effectLst/>
                        <a:latin typeface="Aptos" panose="020B0004020202020204" pitchFamily="34" charset="0"/>
                      </a:endParaRPr>
                    </a:p>
                  </a:txBody>
                  <a:tcPr marL="46892" marR="46892" marT="0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n-GB" sz="800" kern="100" dirty="0">
                        <a:effectLst/>
                        <a:latin typeface="Aptos" panose="020B0004020202020204" pitchFamily="34" charset="0"/>
                      </a:endParaRPr>
                    </a:p>
                  </a:txBody>
                  <a:tcPr marL="46892" marR="46892" marT="0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n-GB" sz="800" kern="100">
                        <a:effectLst/>
                        <a:latin typeface="Aptos" panose="020B0004020202020204" pitchFamily="34" charset="0"/>
                      </a:endParaRPr>
                    </a:p>
                  </a:txBody>
                  <a:tcPr marL="46892" marR="46892" marT="0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n-GB" sz="800" kern="100" dirty="0">
                        <a:effectLst/>
                        <a:latin typeface="Aptos" panose="020B0004020202020204" pitchFamily="34" charset="0"/>
                      </a:endParaRPr>
                    </a:p>
                  </a:txBody>
                  <a:tcPr marL="46892" marR="46892" marT="0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endParaRPr lang="en-GB" sz="800" kern="100" dirty="0">
                        <a:effectLst/>
                        <a:latin typeface="Aptos" panose="020B0004020202020204" pitchFamily="34" charset="0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46892" marR="46892" marT="0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81731879"/>
                  </a:ext>
                </a:extLst>
              </a:tr>
              <a:tr h="141599">
                <a:tc vMerge="1">
                  <a:txBody>
                    <a:bodyPr/>
                    <a:lstStyle/>
                    <a:p>
                      <a:endParaRPr lang="en-Z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GB" sz="500" b="0" kern="100" dirty="0">
                          <a:solidFill>
                            <a:schemeClr val="bg2"/>
                          </a:solidFill>
                          <a:effectLst/>
                          <a:latin typeface="+mj-lt"/>
                          <a:ea typeface="Yu Gothic" panose="020B0400000000000000" pitchFamily="34" charset="-128"/>
                          <a:cs typeface="Times New Roman" panose="02020603050405020304" pitchFamily="18" charset="0"/>
                        </a:rPr>
                        <a:t>-25</a:t>
                      </a:r>
                    </a:p>
                  </a:txBody>
                  <a:tcPr marL="46892" marR="46892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endParaRPr lang="en-GB" sz="800" kern="100" dirty="0">
                        <a:effectLst/>
                        <a:highlight>
                          <a:srgbClr val="215C98"/>
                        </a:highlight>
                        <a:latin typeface="Aptos" panose="020B0004020202020204" pitchFamily="34" charset="0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46892" marR="46892" marT="0" marB="0" anchor="b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endParaRPr lang="en-GB" sz="800" kern="100" dirty="0">
                        <a:effectLst/>
                        <a:highlight>
                          <a:srgbClr val="215C98"/>
                        </a:highlight>
                        <a:latin typeface="Aptos" panose="020B0004020202020204" pitchFamily="34" charset="0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46892" marR="46892" marT="0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endParaRPr lang="en-GB" sz="800" kern="100">
                        <a:effectLst/>
                        <a:highlight>
                          <a:srgbClr val="215C98"/>
                        </a:highlight>
                        <a:latin typeface="Aptos" panose="020B0004020202020204" pitchFamily="34" charset="0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46892" marR="46892" marT="0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endParaRPr lang="en-GB" sz="800" kern="100">
                        <a:effectLst/>
                        <a:highlight>
                          <a:srgbClr val="215C98"/>
                        </a:highlight>
                        <a:latin typeface="Aptos" panose="020B0004020202020204" pitchFamily="34" charset="0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46892" marR="46892" marT="0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endParaRPr lang="en-GB" sz="800" kern="100" dirty="0">
                        <a:effectLst/>
                        <a:highlight>
                          <a:srgbClr val="215C98"/>
                        </a:highlight>
                        <a:latin typeface="Aptos" panose="020B0004020202020204" pitchFamily="34" charset="0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46892" marR="46892" marT="0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endParaRPr lang="en-GB" sz="800" kern="100" dirty="0">
                        <a:effectLst/>
                        <a:highlight>
                          <a:srgbClr val="215C98"/>
                        </a:highlight>
                        <a:latin typeface="Aptos" panose="020B0004020202020204" pitchFamily="34" charset="0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46892" marR="46892" marT="0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endParaRPr lang="en-GB" sz="800" kern="100" dirty="0">
                        <a:effectLst/>
                        <a:highlight>
                          <a:srgbClr val="215C98"/>
                        </a:highlight>
                        <a:latin typeface="Aptos" panose="020B0004020202020204" pitchFamily="34" charset="0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46892" marR="46892" marT="0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endParaRPr lang="en-GB" sz="800" kern="100" dirty="0">
                        <a:effectLst/>
                        <a:highlight>
                          <a:srgbClr val="215C98"/>
                        </a:highlight>
                        <a:latin typeface="Aptos" panose="020B0004020202020204" pitchFamily="34" charset="0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46892" marR="46892" marT="0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endParaRPr lang="en-GB" sz="800" kern="100" dirty="0">
                        <a:effectLst/>
                        <a:highlight>
                          <a:srgbClr val="215C98"/>
                        </a:highlight>
                        <a:latin typeface="Aptos" panose="020B0004020202020204" pitchFamily="34" charset="0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46892" marR="46892" marT="0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endParaRPr lang="en-GB" sz="800" kern="100">
                        <a:effectLst/>
                        <a:highlight>
                          <a:srgbClr val="215C98"/>
                        </a:highlight>
                        <a:latin typeface="Aptos" panose="020B0004020202020204" pitchFamily="34" charset="0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46892" marR="46892" marT="0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endParaRPr lang="en-GB" sz="800" kern="100" dirty="0">
                        <a:effectLst/>
                        <a:highlight>
                          <a:srgbClr val="215C98"/>
                        </a:highlight>
                        <a:latin typeface="Aptos" panose="020B0004020202020204" pitchFamily="34" charset="0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46892" marR="46892" marT="0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endParaRPr lang="en-GB" sz="800" kern="100" dirty="0">
                        <a:effectLst/>
                        <a:highlight>
                          <a:srgbClr val="83CCEB"/>
                        </a:highlight>
                        <a:latin typeface="Aptos" panose="020B0004020202020204" pitchFamily="34" charset="0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46892" marR="46892" marT="0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endParaRPr lang="en-GB" sz="800" kern="100" dirty="0">
                        <a:effectLst/>
                        <a:highlight>
                          <a:srgbClr val="83CCEB"/>
                        </a:highlight>
                        <a:latin typeface="Aptos" panose="020B0004020202020204" pitchFamily="34" charset="0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46892" marR="46892" marT="0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endParaRPr lang="en-GB" sz="800" kern="100" dirty="0">
                        <a:effectLst/>
                        <a:highlight>
                          <a:srgbClr val="83CCEB"/>
                        </a:highlight>
                        <a:latin typeface="Aptos" panose="020B0004020202020204" pitchFamily="34" charset="0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46892" marR="46892" marT="0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endParaRPr lang="en-GB" sz="800" kern="100" dirty="0">
                        <a:effectLst/>
                        <a:highlight>
                          <a:srgbClr val="83CCEB"/>
                        </a:highlight>
                        <a:latin typeface="Aptos" panose="020B0004020202020204" pitchFamily="34" charset="0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46892" marR="46892" marT="0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endParaRPr lang="en-GB" sz="800" kern="100" dirty="0">
                        <a:effectLst/>
                        <a:highlight>
                          <a:srgbClr val="83CCEB"/>
                        </a:highlight>
                        <a:latin typeface="Aptos" panose="020B0004020202020204" pitchFamily="34" charset="0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46892" marR="46892" marT="0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n-GB" sz="800" kern="100" dirty="0">
                        <a:effectLst/>
                        <a:latin typeface="Aptos" panose="020B0004020202020204" pitchFamily="34" charset="0"/>
                      </a:endParaRPr>
                    </a:p>
                  </a:txBody>
                  <a:tcPr marL="46892" marR="46892" marT="0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n-GB" sz="800" kern="100" dirty="0">
                        <a:effectLst/>
                        <a:latin typeface="Aptos" panose="020B0004020202020204" pitchFamily="34" charset="0"/>
                      </a:endParaRPr>
                    </a:p>
                  </a:txBody>
                  <a:tcPr marL="46892" marR="46892" marT="0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n-GB" sz="800" kern="100" dirty="0">
                        <a:effectLst/>
                        <a:latin typeface="Aptos" panose="020B0004020202020204" pitchFamily="34" charset="0"/>
                      </a:endParaRPr>
                    </a:p>
                  </a:txBody>
                  <a:tcPr marL="46892" marR="46892" marT="0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n-GB" sz="800" kern="100" dirty="0">
                        <a:effectLst/>
                        <a:latin typeface="Aptos" panose="020B0004020202020204" pitchFamily="34" charset="0"/>
                      </a:endParaRPr>
                    </a:p>
                  </a:txBody>
                  <a:tcPr marL="46892" marR="46892" marT="0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n-GB" sz="800" kern="100" dirty="0">
                        <a:effectLst/>
                        <a:latin typeface="Aptos" panose="020B0004020202020204" pitchFamily="34" charset="0"/>
                      </a:endParaRPr>
                    </a:p>
                  </a:txBody>
                  <a:tcPr marL="46892" marR="46892" marT="0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n-GB" sz="800" kern="100">
                        <a:effectLst/>
                        <a:latin typeface="Aptos" panose="020B0004020202020204" pitchFamily="34" charset="0"/>
                      </a:endParaRPr>
                    </a:p>
                  </a:txBody>
                  <a:tcPr marL="46892" marR="46892" marT="0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n-GB" sz="800" kern="100" dirty="0">
                        <a:effectLst/>
                        <a:latin typeface="Aptos" panose="020B0004020202020204" pitchFamily="34" charset="0"/>
                      </a:endParaRPr>
                    </a:p>
                  </a:txBody>
                  <a:tcPr marL="46892" marR="46892" marT="0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endParaRPr lang="en-GB" sz="800" kern="100" dirty="0">
                        <a:effectLst/>
                        <a:latin typeface="Aptos" panose="020B0004020202020204" pitchFamily="34" charset="0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46892" marR="46892" marT="0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6608187"/>
                  </a:ext>
                </a:extLst>
              </a:tr>
              <a:tr h="141599">
                <a:tc vMerge="1">
                  <a:txBody>
                    <a:bodyPr/>
                    <a:lstStyle/>
                    <a:p>
                      <a:endParaRPr lang="en-Z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GB" sz="500" b="0" kern="100" dirty="0">
                          <a:solidFill>
                            <a:schemeClr val="bg2"/>
                          </a:solidFill>
                          <a:effectLst/>
                          <a:latin typeface="+mj-lt"/>
                          <a:ea typeface="Yu Gothic" panose="020B0400000000000000" pitchFamily="34" charset="-128"/>
                          <a:cs typeface="Times New Roman" panose="02020603050405020304" pitchFamily="18" charset="0"/>
                        </a:rPr>
                        <a:t>-20</a:t>
                      </a:r>
                    </a:p>
                  </a:txBody>
                  <a:tcPr marL="46892" marR="46892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endParaRPr lang="en-GB" sz="800" kern="100" dirty="0">
                        <a:effectLst/>
                        <a:highlight>
                          <a:srgbClr val="215C98"/>
                        </a:highlight>
                        <a:latin typeface="Aptos" panose="020B0004020202020204" pitchFamily="34" charset="0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46892" marR="46892" marT="0" marB="0" anchor="b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endParaRPr lang="en-GB" sz="800" kern="100" dirty="0">
                        <a:effectLst/>
                        <a:highlight>
                          <a:srgbClr val="215C98"/>
                        </a:highlight>
                        <a:latin typeface="Aptos" panose="020B0004020202020204" pitchFamily="34" charset="0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46892" marR="46892" marT="0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endParaRPr lang="en-GB" sz="800" kern="100" dirty="0">
                        <a:effectLst/>
                        <a:highlight>
                          <a:srgbClr val="215C98"/>
                        </a:highlight>
                        <a:latin typeface="Aptos" panose="020B0004020202020204" pitchFamily="34" charset="0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46892" marR="46892" marT="0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endParaRPr lang="en-GB" sz="800" kern="100" dirty="0">
                        <a:effectLst/>
                        <a:highlight>
                          <a:srgbClr val="215C98"/>
                        </a:highlight>
                        <a:latin typeface="Aptos" panose="020B0004020202020204" pitchFamily="34" charset="0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46892" marR="46892" marT="0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endParaRPr lang="en-GB" sz="800" kern="100" dirty="0">
                        <a:effectLst/>
                        <a:highlight>
                          <a:srgbClr val="215C98"/>
                        </a:highlight>
                        <a:latin typeface="Aptos" panose="020B0004020202020204" pitchFamily="34" charset="0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46892" marR="46892" marT="0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endParaRPr lang="en-GB" sz="800" kern="100" dirty="0">
                        <a:effectLst/>
                        <a:highlight>
                          <a:srgbClr val="215C98"/>
                        </a:highlight>
                        <a:latin typeface="Aptos" panose="020B0004020202020204" pitchFamily="34" charset="0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46892" marR="46892" marT="0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endParaRPr lang="en-GB" sz="800" kern="100" dirty="0">
                        <a:effectLst/>
                        <a:highlight>
                          <a:srgbClr val="215C98"/>
                        </a:highlight>
                        <a:latin typeface="Aptos" panose="020B0004020202020204" pitchFamily="34" charset="0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46892" marR="46892" marT="0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endParaRPr lang="en-GB" sz="800" kern="100" dirty="0">
                        <a:effectLst/>
                        <a:highlight>
                          <a:srgbClr val="215C98"/>
                        </a:highlight>
                        <a:latin typeface="Aptos" panose="020B0004020202020204" pitchFamily="34" charset="0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46892" marR="46892" marT="0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endParaRPr lang="en-GB" sz="800" kern="100" dirty="0">
                        <a:effectLst/>
                        <a:highlight>
                          <a:srgbClr val="215C98"/>
                        </a:highlight>
                        <a:latin typeface="Aptos" panose="020B0004020202020204" pitchFamily="34" charset="0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46892" marR="46892" marT="0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endParaRPr lang="en-GB" sz="800" kern="100">
                        <a:effectLst/>
                        <a:highlight>
                          <a:srgbClr val="215C98"/>
                        </a:highlight>
                        <a:latin typeface="Aptos" panose="020B0004020202020204" pitchFamily="34" charset="0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46892" marR="46892" marT="0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endParaRPr lang="en-GB" sz="800" kern="100" dirty="0">
                        <a:effectLst/>
                        <a:highlight>
                          <a:srgbClr val="215C98"/>
                        </a:highlight>
                        <a:latin typeface="Aptos" panose="020B0004020202020204" pitchFamily="34" charset="0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46892" marR="46892" marT="0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endParaRPr lang="en-GB" sz="800" kern="100" dirty="0">
                        <a:effectLst/>
                        <a:highlight>
                          <a:srgbClr val="83CCEB"/>
                        </a:highlight>
                        <a:latin typeface="Aptos" panose="020B0004020202020204" pitchFamily="34" charset="0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46892" marR="46892" marT="0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endParaRPr lang="en-GB" sz="800" kern="100" dirty="0">
                        <a:effectLst/>
                        <a:highlight>
                          <a:srgbClr val="83CCEB"/>
                        </a:highlight>
                        <a:latin typeface="Aptos" panose="020B0004020202020204" pitchFamily="34" charset="0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46892" marR="46892" marT="0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endParaRPr lang="en-GB" sz="800" kern="100" dirty="0">
                        <a:effectLst/>
                        <a:highlight>
                          <a:srgbClr val="83CCEB"/>
                        </a:highlight>
                        <a:latin typeface="Aptos" panose="020B0004020202020204" pitchFamily="34" charset="0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46892" marR="46892" marT="0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endParaRPr lang="en-GB" sz="800" kern="100" dirty="0">
                        <a:effectLst/>
                        <a:highlight>
                          <a:srgbClr val="83CCEB"/>
                        </a:highlight>
                        <a:latin typeface="Aptos" panose="020B0004020202020204" pitchFamily="34" charset="0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46892" marR="46892" marT="0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endParaRPr lang="en-GB" sz="800" kern="100" dirty="0">
                        <a:effectLst/>
                        <a:highlight>
                          <a:srgbClr val="83CCEB"/>
                        </a:highlight>
                        <a:latin typeface="Aptos" panose="020B0004020202020204" pitchFamily="34" charset="0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46892" marR="46892" marT="0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n-GB" sz="800" kern="100" dirty="0">
                        <a:effectLst/>
                        <a:latin typeface="Aptos" panose="020B0004020202020204" pitchFamily="34" charset="0"/>
                      </a:endParaRPr>
                    </a:p>
                  </a:txBody>
                  <a:tcPr marL="46892" marR="46892" marT="0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n-GB" sz="800" kern="100" dirty="0">
                        <a:effectLst/>
                        <a:latin typeface="Aptos" panose="020B0004020202020204" pitchFamily="34" charset="0"/>
                      </a:endParaRPr>
                    </a:p>
                  </a:txBody>
                  <a:tcPr marL="46892" marR="46892" marT="0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n-GB" sz="800" kern="100" dirty="0">
                        <a:effectLst/>
                        <a:latin typeface="Aptos" panose="020B0004020202020204" pitchFamily="34" charset="0"/>
                      </a:endParaRPr>
                    </a:p>
                  </a:txBody>
                  <a:tcPr marL="46892" marR="46892" marT="0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n-GB" sz="800" kern="100" dirty="0">
                        <a:effectLst/>
                        <a:latin typeface="Aptos" panose="020B0004020202020204" pitchFamily="34" charset="0"/>
                      </a:endParaRPr>
                    </a:p>
                  </a:txBody>
                  <a:tcPr marL="46892" marR="46892" marT="0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n-GB" sz="800" kern="100" dirty="0">
                        <a:effectLst/>
                        <a:latin typeface="Aptos" panose="020B0004020202020204" pitchFamily="34" charset="0"/>
                      </a:endParaRPr>
                    </a:p>
                  </a:txBody>
                  <a:tcPr marL="46892" marR="46892" marT="0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n-GB" sz="800" kern="100" dirty="0">
                        <a:effectLst/>
                        <a:latin typeface="Aptos" panose="020B0004020202020204" pitchFamily="34" charset="0"/>
                      </a:endParaRPr>
                    </a:p>
                  </a:txBody>
                  <a:tcPr marL="46892" marR="46892" marT="0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n-GB" sz="800" kern="100" dirty="0">
                        <a:effectLst/>
                        <a:latin typeface="Aptos" panose="020B0004020202020204" pitchFamily="34" charset="0"/>
                      </a:endParaRPr>
                    </a:p>
                  </a:txBody>
                  <a:tcPr marL="46892" marR="46892" marT="0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endParaRPr lang="en-GB" sz="800" kern="100" dirty="0">
                        <a:effectLst/>
                        <a:latin typeface="Aptos" panose="020B0004020202020204" pitchFamily="34" charset="0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46892" marR="46892" marT="0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4849390"/>
                  </a:ext>
                </a:extLst>
              </a:tr>
              <a:tr h="141599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T w="12700" cmpd="sng">
                      <a:noFill/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GB" sz="500" b="0" kern="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-15</a:t>
                      </a:r>
                      <a:endParaRPr lang="en-GB" sz="500" b="0" kern="100" dirty="0">
                        <a:effectLst/>
                        <a:latin typeface="+mj-lt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46892" marR="46892" marT="0" marB="0" anchor="ctr">
                    <a:lnL w="12700" cmpd="sng">
                      <a:noFill/>
                      <a:prstDash val="soli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endParaRPr lang="en-GB" sz="800" kern="100" dirty="0">
                        <a:effectLst/>
                        <a:highlight>
                          <a:srgbClr val="E8E8E8"/>
                        </a:highlight>
                        <a:latin typeface="Aptos" panose="020B0004020202020204" pitchFamily="34" charset="0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46892" marR="46892" marT="0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endParaRPr lang="en-GB" sz="800" kern="100" dirty="0">
                        <a:effectLst/>
                        <a:highlight>
                          <a:srgbClr val="E8E8E8"/>
                        </a:highlight>
                        <a:latin typeface="Aptos" panose="020B0004020202020204" pitchFamily="34" charset="0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46892" marR="46892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GB" sz="700" kern="0" dirty="0">
                          <a:solidFill>
                            <a:srgbClr val="000000"/>
                          </a:solidFill>
                          <a:effectLst/>
                          <a:highlight>
                            <a:srgbClr val="E8E8E8"/>
                          </a:highlight>
                          <a:latin typeface="Aptos Narrow" panose="020B00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GB" sz="800" kern="100" dirty="0">
                        <a:effectLst/>
                        <a:highlight>
                          <a:srgbClr val="E8E8E8"/>
                        </a:highlight>
                        <a:latin typeface="Aptos" panose="020B0004020202020204" pitchFamily="34" charset="0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46892" marR="46892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GB" sz="700" kern="0" dirty="0">
                          <a:solidFill>
                            <a:srgbClr val="000000"/>
                          </a:solidFill>
                          <a:effectLst/>
                          <a:highlight>
                            <a:srgbClr val="215C98"/>
                          </a:highlight>
                          <a:latin typeface="Aptos Narrow" panose="020B00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GB" sz="800" kern="100" dirty="0">
                        <a:effectLst/>
                        <a:highlight>
                          <a:srgbClr val="215C98"/>
                        </a:highlight>
                        <a:latin typeface="Aptos" panose="020B0004020202020204" pitchFamily="34" charset="0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46892" marR="46892" marT="0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GB" sz="700" kern="0" dirty="0">
                          <a:solidFill>
                            <a:srgbClr val="000000"/>
                          </a:solidFill>
                          <a:effectLst/>
                          <a:highlight>
                            <a:srgbClr val="215C98"/>
                          </a:highlight>
                          <a:latin typeface="Aptos Narrow" panose="020B00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GB" sz="800" kern="100" dirty="0">
                        <a:effectLst/>
                        <a:highlight>
                          <a:srgbClr val="215C98"/>
                        </a:highlight>
                        <a:latin typeface="Aptos" panose="020B0004020202020204" pitchFamily="34" charset="0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46892" marR="46892" marT="0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GB" sz="700" kern="0">
                          <a:solidFill>
                            <a:srgbClr val="000000"/>
                          </a:solidFill>
                          <a:effectLst/>
                          <a:highlight>
                            <a:srgbClr val="215C98"/>
                          </a:highlight>
                          <a:latin typeface="Aptos Narrow" panose="020B00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GB" sz="800" kern="100">
                        <a:effectLst/>
                        <a:highlight>
                          <a:srgbClr val="215C98"/>
                        </a:highlight>
                        <a:latin typeface="Aptos" panose="020B0004020202020204" pitchFamily="34" charset="0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46892" marR="46892" marT="0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GB" sz="700" kern="0">
                          <a:solidFill>
                            <a:srgbClr val="000000"/>
                          </a:solidFill>
                          <a:effectLst/>
                          <a:highlight>
                            <a:srgbClr val="215C98"/>
                          </a:highlight>
                          <a:latin typeface="Aptos Narrow" panose="020B00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GB" sz="800" kern="100">
                        <a:effectLst/>
                        <a:highlight>
                          <a:srgbClr val="215C98"/>
                        </a:highlight>
                        <a:latin typeface="Aptos" panose="020B0004020202020204" pitchFamily="34" charset="0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46892" marR="46892" marT="0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GB" sz="700" kern="0" dirty="0">
                          <a:solidFill>
                            <a:srgbClr val="000000"/>
                          </a:solidFill>
                          <a:effectLst/>
                          <a:highlight>
                            <a:srgbClr val="215C98"/>
                          </a:highlight>
                          <a:latin typeface="Aptos Narrow" panose="020B00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GB" sz="800" kern="100" dirty="0">
                        <a:effectLst/>
                        <a:highlight>
                          <a:srgbClr val="215C98"/>
                        </a:highlight>
                        <a:latin typeface="Aptos" panose="020B0004020202020204" pitchFamily="34" charset="0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46892" marR="46892" marT="0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GB" sz="700" kern="0" dirty="0">
                          <a:solidFill>
                            <a:srgbClr val="000000"/>
                          </a:solidFill>
                          <a:effectLst/>
                          <a:highlight>
                            <a:srgbClr val="215C98"/>
                          </a:highlight>
                          <a:latin typeface="Aptos Narrow" panose="020B00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GB" sz="800" kern="100" dirty="0">
                        <a:effectLst/>
                        <a:highlight>
                          <a:srgbClr val="215C98"/>
                        </a:highlight>
                        <a:latin typeface="Aptos" panose="020B0004020202020204" pitchFamily="34" charset="0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46892" marR="46892" marT="0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GB" sz="700" kern="0" dirty="0">
                          <a:solidFill>
                            <a:srgbClr val="000000"/>
                          </a:solidFill>
                          <a:effectLst/>
                          <a:highlight>
                            <a:srgbClr val="215C98"/>
                          </a:highlight>
                          <a:latin typeface="Aptos Narrow" panose="020B00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GB" sz="800" kern="100" dirty="0">
                        <a:effectLst/>
                        <a:highlight>
                          <a:srgbClr val="215C98"/>
                        </a:highlight>
                        <a:latin typeface="Aptos" panose="020B0004020202020204" pitchFamily="34" charset="0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46892" marR="46892" marT="0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GB" sz="700" kern="0" dirty="0">
                          <a:solidFill>
                            <a:srgbClr val="000000"/>
                          </a:solidFill>
                          <a:effectLst/>
                          <a:highlight>
                            <a:srgbClr val="215C98"/>
                          </a:highlight>
                          <a:latin typeface="Aptos Narrow" panose="020B00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GB" sz="800" kern="100" dirty="0">
                        <a:effectLst/>
                        <a:highlight>
                          <a:srgbClr val="215C98"/>
                        </a:highlight>
                        <a:latin typeface="Aptos" panose="020B0004020202020204" pitchFamily="34" charset="0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46892" marR="46892" marT="0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GB" sz="700" kern="0" dirty="0">
                          <a:solidFill>
                            <a:srgbClr val="000000"/>
                          </a:solidFill>
                          <a:effectLst/>
                          <a:highlight>
                            <a:srgbClr val="215C98"/>
                          </a:highlight>
                          <a:latin typeface="Aptos Narrow" panose="020B00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GB" sz="800" kern="100" dirty="0">
                        <a:effectLst/>
                        <a:highlight>
                          <a:srgbClr val="215C98"/>
                        </a:highlight>
                        <a:latin typeface="Aptos" panose="020B0004020202020204" pitchFamily="34" charset="0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46892" marR="46892" marT="0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GB" sz="700" kern="0" dirty="0">
                          <a:solidFill>
                            <a:srgbClr val="000000"/>
                          </a:solidFill>
                          <a:effectLst/>
                          <a:highlight>
                            <a:srgbClr val="215C98"/>
                          </a:highlight>
                          <a:latin typeface="Aptos Narrow" panose="020B00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GB" sz="800" kern="100" dirty="0">
                        <a:effectLst/>
                        <a:highlight>
                          <a:srgbClr val="215C98"/>
                        </a:highlight>
                        <a:latin typeface="Aptos" panose="020B0004020202020204" pitchFamily="34" charset="0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46892" marR="46892" marT="0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GB" sz="700" kern="0" dirty="0">
                          <a:solidFill>
                            <a:srgbClr val="000000"/>
                          </a:solidFill>
                          <a:effectLst/>
                          <a:highlight>
                            <a:srgbClr val="215C98"/>
                          </a:highlight>
                          <a:latin typeface="Aptos Narrow" panose="020B00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GB" sz="800" kern="100" dirty="0">
                        <a:effectLst/>
                        <a:highlight>
                          <a:srgbClr val="215C98"/>
                        </a:highlight>
                        <a:latin typeface="Aptos" panose="020B0004020202020204" pitchFamily="34" charset="0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46892" marR="46892" marT="0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GB" sz="700" kern="0" dirty="0">
                          <a:solidFill>
                            <a:srgbClr val="000000"/>
                          </a:solidFill>
                          <a:effectLst/>
                          <a:highlight>
                            <a:srgbClr val="215C98"/>
                          </a:highlight>
                          <a:latin typeface="Aptos Narrow" panose="020B00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GB" sz="800" kern="100" dirty="0">
                        <a:effectLst/>
                        <a:highlight>
                          <a:srgbClr val="215C98"/>
                        </a:highlight>
                        <a:latin typeface="Aptos" panose="020B0004020202020204" pitchFamily="34" charset="0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46892" marR="46892" marT="0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GB" sz="700" kern="0" dirty="0">
                          <a:solidFill>
                            <a:srgbClr val="000000"/>
                          </a:solidFill>
                          <a:effectLst/>
                          <a:highlight>
                            <a:srgbClr val="215C98"/>
                          </a:highlight>
                          <a:latin typeface="Aptos Narrow" panose="020B00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GB" sz="800" kern="100" dirty="0">
                        <a:effectLst/>
                        <a:highlight>
                          <a:srgbClr val="215C98"/>
                        </a:highlight>
                        <a:latin typeface="Aptos" panose="020B0004020202020204" pitchFamily="34" charset="0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46892" marR="46892" marT="0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endParaRPr lang="en-GB" sz="800" kern="100" dirty="0">
                        <a:effectLst/>
                        <a:highlight>
                          <a:srgbClr val="83CCEB"/>
                        </a:highlight>
                        <a:latin typeface="Aptos" panose="020B0004020202020204" pitchFamily="34" charset="0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46892" marR="46892" marT="0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GB" sz="700" kern="0" dirty="0">
                          <a:solidFill>
                            <a:srgbClr val="000000"/>
                          </a:solidFill>
                          <a:effectLst/>
                          <a:highlight>
                            <a:srgbClr val="83CCEB"/>
                          </a:highlight>
                          <a:latin typeface="Aptos Narrow" panose="020B00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GB" sz="800" kern="100" dirty="0">
                        <a:effectLst/>
                        <a:highlight>
                          <a:srgbClr val="83CCEB"/>
                        </a:highlight>
                        <a:latin typeface="Aptos" panose="020B0004020202020204" pitchFamily="34" charset="0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46892" marR="46892" marT="0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endParaRPr lang="en-GB" sz="800" kern="100" dirty="0">
                        <a:effectLst/>
                        <a:highlight>
                          <a:srgbClr val="83CCEB"/>
                        </a:highlight>
                        <a:latin typeface="Aptos" panose="020B0004020202020204" pitchFamily="34" charset="0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46892" marR="46892" marT="0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endParaRPr lang="en-GB" sz="800" kern="100" dirty="0">
                        <a:effectLst/>
                        <a:highlight>
                          <a:srgbClr val="83CCEB"/>
                        </a:highlight>
                        <a:latin typeface="Aptos" panose="020B0004020202020204" pitchFamily="34" charset="0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46892" marR="46892" marT="0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endParaRPr lang="en-GB" sz="800" kern="100" dirty="0">
                        <a:effectLst/>
                        <a:highlight>
                          <a:srgbClr val="83CCEB"/>
                        </a:highlight>
                        <a:latin typeface="Aptos" panose="020B0004020202020204" pitchFamily="34" charset="0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46892" marR="46892" marT="0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GB" sz="700" kern="0" dirty="0">
                          <a:solidFill>
                            <a:srgbClr val="000000"/>
                          </a:solidFill>
                          <a:effectLst/>
                          <a:highlight>
                            <a:srgbClr val="83CCEB"/>
                          </a:highlight>
                          <a:latin typeface="Aptos Narrow" panose="020B00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GB" sz="800" kern="100" dirty="0">
                        <a:effectLst/>
                        <a:highlight>
                          <a:srgbClr val="83CCEB"/>
                        </a:highlight>
                        <a:latin typeface="Aptos" panose="020B0004020202020204" pitchFamily="34" charset="0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46892" marR="46892" marT="0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endParaRPr lang="en-GB" sz="800" kern="100" dirty="0">
                        <a:effectLst/>
                        <a:highlight>
                          <a:srgbClr val="83CCEB"/>
                        </a:highlight>
                        <a:latin typeface="Aptos" panose="020B0004020202020204" pitchFamily="34" charset="0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46892" marR="46892" marT="0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GB" sz="700" kern="0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GB" sz="800" kern="100" dirty="0">
                        <a:effectLst/>
                        <a:latin typeface="Aptos" panose="020B0004020202020204" pitchFamily="34" charset="0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46892" marR="46892" marT="0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97974349"/>
                  </a:ext>
                </a:extLst>
              </a:tr>
              <a:tr h="141599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GB" sz="500" b="0" kern="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-10</a:t>
                      </a:r>
                      <a:endParaRPr lang="en-GB" sz="500" b="0" kern="100" dirty="0">
                        <a:effectLst/>
                        <a:latin typeface="+mj-lt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46892" marR="46892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endParaRPr lang="en-GB" sz="800" kern="100" dirty="0">
                        <a:effectLst/>
                        <a:highlight>
                          <a:srgbClr val="E8E8E8"/>
                        </a:highlight>
                        <a:latin typeface="Aptos" panose="020B0004020202020204" pitchFamily="34" charset="0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46892" marR="46892" marT="0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endParaRPr lang="en-GB" sz="800" kern="100" dirty="0">
                        <a:effectLst/>
                        <a:highlight>
                          <a:srgbClr val="E8E8E8"/>
                        </a:highlight>
                        <a:latin typeface="Aptos" panose="020B0004020202020204" pitchFamily="34" charset="0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46892" marR="46892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GB" sz="700" kern="0" dirty="0">
                          <a:solidFill>
                            <a:srgbClr val="000000"/>
                          </a:solidFill>
                          <a:effectLst/>
                          <a:highlight>
                            <a:srgbClr val="E8E8E8"/>
                          </a:highlight>
                          <a:latin typeface="Aptos Narrow" panose="020B00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GB" sz="800" kern="100" dirty="0">
                        <a:effectLst/>
                        <a:highlight>
                          <a:srgbClr val="E8E8E8"/>
                        </a:highlight>
                        <a:latin typeface="Aptos" panose="020B0004020202020204" pitchFamily="34" charset="0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46892" marR="46892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GB" sz="700" kern="0" dirty="0">
                          <a:solidFill>
                            <a:srgbClr val="000000"/>
                          </a:solidFill>
                          <a:effectLst/>
                          <a:highlight>
                            <a:srgbClr val="E8E8E8"/>
                          </a:highlight>
                          <a:latin typeface="Aptos Narrow" panose="020B00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GB" sz="800" kern="100" dirty="0">
                        <a:effectLst/>
                        <a:highlight>
                          <a:srgbClr val="E8E8E8"/>
                        </a:highlight>
                        <a:latin typeface="Aptos" panose="020B0004020202020204" pitchFamily="34" charset="0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46892" marR="46892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GB" sz="700" kern="0" dirty="0">
                          <a:solidFill>
                            <a:srgbClr val="000000"/>
                          </a:solidFill>
                          <a:effectLst/>
                          <a:highlight>
                            <a:srgbClr val="215C98"/>
                          </a:highlight>
                          <a:latin typeface="Aptos Narrow" panose="020B00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GB" sz="800" kern="100" dirty="0">
                        <a:effectLst/>
                        <a:highlight>
                          <a:srgbClr val="215C98"/>
                        </a:highlight>
                        <a:latin typeface="Aptos" panose="020B0004020202020204" pitchFamily="34" charset="0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46892" marR="46892" marT="0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GB" sz="700" kern="0">
                          <a:solidFill>
                            <a:srgbClr val="000000"/>
                          </a:solidFill>
                          <a:effectLst/>
                          <a:highlight>
                            <a:srgbClr val="215C98"/>
                          </a:highlight>
                          <a:latin typeface="Aptos Narrow" panose="020B00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GB" sz="800" kern="100">
                        <a:effectLst/>
                        <a:highlight>
                          <a:srgbClr val="215C98"/>
                        </a:highlight>
                        <a:latin typeface="Aptos" panose="020B0004020202020204" pitchFamily="34" charset="0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46892" marR="46892" marT="0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GB" sz="700" kern="0" dirty="0">
                          <a:solidFill>
                            <a:srgbClr val="000000"/>
                          </a:solidFill>
                          <a:effectLst/>
                          <a:highlight>
                            <a:srgbClr val="215C98"/>
                          </a:highlight>
                          <a:latin typeface="Aptos Narrow" panose="020B00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GB" sz="800" kern="100" dirty="0">
                        <a:effectLst/>
                        <a:highlight>
                          <a:srgbClr val="215C98"/>
                        </a:highlight>
                        <a:latin typeface="Aptos" panose="020B0004020202020204" pitchFamily="34" charset="0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46892" marR="46892" marT="0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GB" sz="700" kern="0">
                          <a:solidFill>
                            <a:srgbClr val="000000"/>
                          </a:solidFill>
                          <a:effectLst/>
                          <a:highlight>
                            <a:srgbClr val="215C98"/>
                          </a:highlight>
                          <a:latin typeface="Aptos Narrow" panose="020B00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GB" sz="800" kern="100">
                        <a:effectLst/>
                        <a:highlight>
                          <a:srgbClr val="215C98"/>
                        </a:highlight>
                        <a:latin typeface="Aptos" panose="020B0004020202020204" pitchFamily="34" charset="0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46892" marR="46892" marT="0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GB" sz="700" kern="0" dirty="0">
                          <a:solidFill>
                            <a:srgbClr val="000000"/>
                          </a:solidFill>
                          <a:effectLst/>
                          <a:highlight>
                            <a:srgbClr val="215C98"/>
                          </a:highlight>
                          <a:latin typeface="Aptos Narrow" panose="020B00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GB" sz="800" kern="100" dirty="0">
                        <a:effectLst/>
                        <a:highlight>
                          <a:srgbClr val="215C98"/>
                        </a:highlight>
                        <a:latin typeface="Aptos" panose="020B0004020202020204" pitchFamily="34" charset="0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46892" marR="46892" marT="0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GB" sz="700" kern="0" dirty="0">
                          <a:solidFill>
                            <a:srgbClr val="000000"/>
                          </a:solidFill>
                          <a:effectLst/>
                          <a:highlight>
                            <a:srgbClr val="215C98"/>
                          </a:highlight>
                          <a:latin typeface="Aptos Narrow" panose="020B00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GB" sz="800" kern="100" dirty="0">
                        <a:effectLst/>
                        <a:highlight>
                          <a:srgbClr val="215C98"/>
                        </a:highlight>
                        <a:latin typeface="Aptos" panose="020B0004020202020204" pitchFamily="34" charset="0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46892" marR="46892" marT="0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GB" sz="700" kern="0" dirty="0">
                          <a:solidFill>
                            <a:srgbClr val="000000"/>
                          </a:solidFill>
                          <a:effectLst/>
                          <a:highlight>
                            <a:srgbClr val="215C98"/>
                          </a:highlight>
                          <a:latin typeface="Aptos Narrow" panose="020B00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GB" sz="800" kern="100" dirty="0">
                        <a:effectLst/>
                        <a:highlight>
                          <a:srgbClr val="215C98"/>
                        </a:highlight>
                        <a:latin typeface="Aptos" panose="020B0004020202020204" pitchFamily="34" charset="0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46892" marR="46892" marT="0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GB" sz="700" kern="0" dirty="0">
                          <a:solidFill>
                            <a:srgbClr val="000000"/>
                          </a:solidFill>
                          <a:effectLst/>
                          <a:highlight>
                            <a:srgbClr val="215C98"/>
                          </a:highlight>
                          <a:latin typeface="Aptos Narrow" panose="020B00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GB" sz="800" kern="100" dirty="0">
                        <a:effectLst/>
                        <a:highlight>
                          <a:srgbClr val="215C98"/>
                        </a:highlight>
                        <a:latin typeface="Aptos" panose="020B0004020202020204" pitchFamily="34" charset="0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46892" marR="46892" marT="0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GB" sz="700" kern="0" dirty="0">
                          <a:solidFill>
                            <a:srgbClr val="000000"/>
                          </a:solidFill>
                          <a:effectLst/>
                          <a:highlight>
                            <a:srgbClr val="215C98"/>
                          </a:highlight>
                          <a:latin typeface="Aptos Narrow" panose="020B00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GB" sz="800" kern="100" dirty="0">
                        <a:effectLst/>
                        <a:highlight>
                          <a:srgbClr val="215C98"/>
                        </a:highlight>
                        <a:latin typeface="Aptos" panose="020B0004020202020204" pitchFamily="34" charset="0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46892" marR="46892" marT="0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GB" sz="700" kern="0" dirty="0">
                          <a:solidFill>
                            <a:srgbClr val="000000"/>
                          </a:solidFill>
                          <a:effectLst/>
                          <a:highlight>
                            <a:srgbClr val="215C98"/>
                          </a:highlight>
                          <a:latin typeface="Aptos Narrow" panose="020B00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GB" sz="800" kern="100" dirty="0">
                        <a:effectLst/>
                        <a:highlight>
                          <a:srgbClr val="215C98"/>
                        </a:highlight>
                        <a:latin typeface="Aptos" panose="020B0004020202020204" pitchFamily="34" charset="0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46892" marR="46892" marT="0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GB" sz="700" kern="0">
                          <a:solidFill>
                            <a:srgbClr val="000000"/>
                          </a:solidFill>
                          <a:effectLst/>
                          <a:highlight>
                            <a:srgbClr val="215C98"/>
                          </a:highlight>
                          <a:latin typeface="Aptos Narrow" panose="020B00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GB" sz="800" kern="100">
                        <a:effectLst/>
                        <a:highlight>
                          <a:srgbClr val="215C98"/>
                        </a:highlight>
                        <a:latin typeface="Aptos" panose="020B0004020202020204" pitchFamily="34" charset="0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46892" marR="46892" marT="0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GB" sz="700" kern="0" dirty="0">
                          <a:solidFill>
                            <a:srgbClr val="000000"/>
                          </a:solidFill>
                          <a:effectLst/>
                          <a:highlight>
                            <a:srgbClr val="215C98"/>
                          </a:highlight>
                          <a:latin typeface="Aptos Narrow" panose="020B00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GB" sz="800" kern="100" dirty="0">
                        <a:effectLst/>
                        <a:highlight>
                          <a:srgbClr val="215C98"/>
                        </a:highlight>
                        <a:latin typeface="Aptos" panose="020B0004020202020204" pitchFamily="34" charset="0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46892" marR="46892" marT="0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endParaRPr lang="en-GB" sz="800" kern="100" dirty="0">
                        <a:effectLst/>
                        <a:highlight>
                          <a:srgbClr val="215C98"/>
                        </a:highlight>
                        <a:latin typeface="Aptos" panose="020B0004020202020204" pitchFamily="34" charset="0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46892" marR="46892" marT="0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GB" sz="700" kern="0" dirty="0">
                          <a:solidFill>
                            <a:srgbClr val="000000"/>
                          </a:solidFill>
                          <a:effectLst/>
                          <a:highlight>
                            <a:srgbClr val="215C98"/>
                          </a:highlight>
                          <a:latin typeface="Aptos Narrow" panose="020B00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GB" sz="800" kern="100" dirty="0">
                        <a:effectLst/>
                        <a:highlight>
                          <a:srgbClr val="215C98"/>
                        </a:highlight>
                        <a:latin typeface="Aptos" panose="020B0004020202020204" pitchFamily="34" charset="0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46892" marR="46892" marT="0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endParaRPr lang="en-GB" sz="800" kern="100" dirty="0">
                        <a:effectLst/>
                        <a:highlight>
                          <a:srgbClr val="215C98"/>
                        </a:highlight>
                        <a:latin typeface="Aptos" panose="020B0004020202020204" pitchFamily="34" charset="0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46892" marR="46892" marT="0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endParaRPr lang="en-GB" sz="800" kern="100" dirty="0">
                        <a:effectLst/>
                        <a:highlight>
                          <a:srgbClr val="215C98"/>
                        </a:highlight>
                        <a:latin typeface="Aptos" panose="020B0004020202020204" pitchFamily="34" charset="0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46892" marR="46892" marT="0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endParaRPr lang="en-GB" sz="800" kern="100" dirty="0">
                        <a:effectLst/>
                        <a:highlight>
                          <a:srgbClr val="215C98"/>
                        </a:highlight>
                        <a:latin typeface="Aptos" panose="020B0004020202020204" pitchFamily="34" charset="0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46892" marR="46892" marT="0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GB" sz="700" kern="0" dirty="0">
                          <a:solidFill>
                            <a:srgbClr val="000000"/>
                          </a:solidFill>
                          <a:effectLst/>
                          <a:highlight>
                            <a:srgbClr val="83CCEB"/>
                          </a:highlight>
                          <a:latin typeface="Aptos Narrow" panose="020B00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GB" sz="800" kern="100" dirty="0">
                        <a:effectLst/>
                        <a:highlight>
                          <a:srgbClr val="83CCEB"/>
                        </a:highlight>
                        <a:latin typeface="Aptos" panose="020B0004020202020204" pitchFamily="34" charset="0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46892" marR="46892" marT="0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GB" sz="700" kern="0" dirty="0">
                          <a:solidFill>
                            <a:srgbClr val="000000"/>
                          </a:solidFill>
                          <a:effectLst/>
                          <a:highlight>
                            <a:srgbClr val="83CCEB"/>
                          </a:highlight>
                          <a:latin typeface="Aptos Narrow" panose="020B00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GB" sz="800" kern="100" dirty="0">
                        <a:effectLst/>
                        <a:highlight>
                          <a:srgbClr val="83CCEB"/>
                        </a:highlight>
                        <a:latin typeface="Aptos" panose="020B0004020202020204" pitchFamily="34" charset="0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46892" marR="46892" marT="0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GB" sz="700" kern="0" dirty="0">
                          <a:solidFill>
                            <a:srgbClr val="000000"/>
                          </a:solidFill>
                          <a:effectLst/>
                          <a:highlight>
                            <a:srgbClr val="83CCEB"/>
                          </a:highlight>
                          <a:latin typeface="Aptos Narrow" panose="020B00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GB" sz="800" kern="100" dirty="0">
                        <a:effectLst/>
                        <a:highlight>
                          <a:srgbClr val="83CCEB"/>
                        </a:highlight>
                        <a:latin typeface="Aptos" panose="020B0004020202020204" pitchFamily="34" charset="0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46892" marR="46892" marT="0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6492976"/>
                  </a:ext>
                </a:extLst>
              </a:tr>
              <a:tr h="141599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GB" sz="500" b="0" kern="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-5</a:t>
                      </a:r>
                      <a:endParaRPr lang="en-GB" sz="500" b="0" kern="100" dirty="0">
                        <a:effectLst/>
                        <a:latin typeface="+mj-lt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46892" marR="46892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endParaRPr lang="en-GB" sz="800" kern="100" dirty="0">
                        <a:effectLst/>
                        <a:highlight>
                          <a:srgbClr val="E8E8E8"/>
                        </a:highlight>
                        <a:latin typeface="Aptos" panose="020B0004020202020204" pitchFamily="34" charset="0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46892" marR="46892" marT="0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endParaRPr lang="en-GB" sz="800" kern="100" dirty="0">
                        <a:effectLst/>
                        <a:highlight>
                          <a:srgbClr val="E8E8E8"/>
                        </a:highlight>
                        <a:latin typeface="Aptos" panose="020B0004020202020204" pitchFamily="34" charset="0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46892" marR="46892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GB" sz="700" kern="0" dirty="0">
                          <a:solidFill>
                            <a:srgbClr val="000000"/>
                          </a:solidFill>
                          <a:effectLst/>
                          <a:highlight>
                            <a:srgbClr val="E8E8E8"/>
                          </a:highlight>
                          <a:latin typeface="Aptos Narrow" panose="020B00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GB" sz="800" kern="100" dirty="0">
                        <a:effectLst/>
                        <a:highlight>
                          <a:srgbClr val="E8E8E8"/>
                        </a:highlight>
                        <a:latin typeface="Aptos" panose="020B0004020202020204" pitchFamily="34" charset="0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46892" marR="46892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GB" sz="700" kern="0">
                          <a:solidFill>
                            <a:srgbClr val="000000"/>
                          </a:solidFill>
                          <a:effectLst/>
                          <a:highlight>
                            <a:srgbClr val="E8E8E8"/>
                          </a:highlight>
                          <a:latin typeface="Aptos Narrow" panose="020B00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GB" sz="800" kern="100">
                        <a:effectLst/>
                        <a:highlight>
                          <a:srgbClr val="E8E8E8"/>
                        </a:highlight>
                        <a:latin typeface="Aptos" panose="020B0004020202020204" pitchFamily="34" charset="0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46892" marR="46892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GB" sz="700" kern="0" dirty="0">
                          <a:solidFill>
                            <a:srgbClr val="000000"/>
                          </a:solidFill>
                          <a:effectLst/>
                          <a:highlight>
                            <a:srgbClr val="E8E8E8"/>
                          </a:highlight>
                          <a:latin typeface="Aptos Narrow" panose="020B00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GB" sz="800" kern="100" dirty="0">
                        <a:effectLst/>
                        <a:highlight>
                          <a:srgbClr val="E8E8E8"/>
                        </a:highlight>
                        <a:latin typeface="Aptos" panose="020B0004020202020204" pitchFamily="34" charset="0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46892" marR="46892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GB" sz="700" kern="0" dirty="0">
                          <a:solidFill>
                            <a:srgbClr val="000000"/>
                          </a:solidFill>
                          <a:effectLst/>
                          <a:highlight>
                            <a:srgbClr val="215C98"/>
                          </a:highlight>
                          <a:latin typeface="Aptos Narrow" panose="020B00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GB" sz="800" kern="100" dirty="0">
                        <a:effectLst/>
                        <a:highlight>
                          <a:srgbClr val="215C98"/>
                        </a:highlight>
                        <a:latin typeface="Aptos" panose="020B0004020202020204" pitchFamily="34" charset="0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46892" marR="46892" marT="0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GB" sz="700" kern="0" dirty="0">
                          <a:solidFill>
                            <a:srgbClr val="000000"/>
                          </a:solidFill>
                          <a:effectLst/>
                          <a:highlight>
                            <a:srgbClr val="215C98"/>
                          </a:highlight>
                          <a:latin typeface="Aptos Narrow" panose="020B00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GB" sz="800" kern="100" dirty="0">
                        <a:effectLst/>
                        <a:highlight>
                          <a:srgbClr val="215C98"/>
                        </a:highlight>
                        <a:latin typeface="Aptos" panose="020B0004020202020204" pitchFamily="34" charset="0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46892" marR="46892" marT="0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GB" sz="700" kern="0">
                          <a:solidFill>
                            <a:srgbClr val="000000"/>
                          </a:solidFill>
                          <a:effectLst/>
                          <a:highlight>
                            <a:srgbClr val="215C98"/>
                          </a:highlight>
                          <a:latin typeface="Aptos Narrow" panose="020B00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GB" sz="800" kern="100">
                        <a:effectLst/>
                        <a:highlight>
                          <a:srgbClr val="215C98"/>
                        </a:highlight>
                        <a:latin typeface="Aptos" panose="020B0004020202020204" pitchFamily="34" charset="0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46892" marR="46892" marT="0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GB" sz="700" kern="0" dirty="0">
                          <a:solidFill>
                            <a:srgbClr val="000000"/>
                          </a:solidFill>
                          <a:effectLst/>
                          <a:highlight>
                            <a:srgbClr val="215C98"/>
                          </a:highlight>
                          <a:latin typeface="Aptos Narrow" panose="020B00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GB" sz="800" kern="100" dirty="0">
                        <a:effectLst/>
                        <a:highlight>
                          <a:srgbClr val="215C98"/>
                        </a:highlight>
                        <a:latin typeface="Aptos" panose="020B0004020202020204" pitchFamily="34" charset="0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46892" marR="46892" marT="0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GB" sz="700" kern="0" dirty="0">
                          <a:solidFill>
                            <a:srgbClr val="000000"/>
                          </a:solidFill>
                          <a:effectLst/>
                          <a:highlight>
                            <a:srgbClr val="215C98"/>
                          </a:highlight>
                          <a:latin typeface="Aptos Narrow" panose="020B00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GB" sz="800" kern="100" dirty="0">
                        <a:effectLst/>
                        <a:highlight>
                          <a:srgbClr val="215C98"/>
                        </a:highlight>
                        <a:latin typeface="Aptos" panose="020B0004020202020204" pitchFamily="34" charset="0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46892" marR="46892" marT="0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GB" sz="700" kern="0" dirty="0">
                          <a:solidFill>
                            <a:srgbClr val="000000"/>
                          </a:solidFill>
                          <a:effectLst/>
                          <a:highlight>
                            <a:srgbClr val="215C98"/>
                          </a:highlight>
                          <a:latin typeface="Aptos Narrow" panose="020B00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GB" sz="800" kern="100" dirty="0">
                        <a:effectLst/>
                        <a:highlight>
                          <a:srgbClr val="215C98"/>
                        </a:highlight>
                        <a:latin typeface="Aptos" panose="020B0004020202020204" pitchFamily="34" charset="0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46892" marR="46892" marT="0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GB" sz="700" kern="0" dirty="0">
                          <a:solidFill>
                            <a:srgbClr val="000000"/>
                          </a:solidFill>
                          <a:effectLst/>
                          <a:highlight>
                            <a:srgbClr val="215C98"/>
                          </a:highlight>
                          <a:latin typeface="Aptos Narrow" panose="020B00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GB" sz="800" kern="100" dirty="0">
                        <a:effectLst/>
                        <a:highlight>
                          <a:srgbClr val="215C98"/>
                        </a:highlight>
                        <a:latin typeface="Aptos" panose="020B0004020202020204" pitchFamily="34" charset="0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46892" marR="46892" marT="0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GB" sz="700" kern="0" dirty="0">
                          <a:solidFill>
                            <a:srgbClr val="000000"/>
                          </a:solidFill>
                          <a:effectLst/>
                          <a:highlight>
                            <a:srgbClr val="215C98"/>
                          </a:highlight>
                          <a:latin typeface="Aptos Narrow" panose="020B00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GB" sz="800" kern="100" dirty="0">
                        <a:effectLst/>
                        <a:highlight>
                          <a:srgbClr val="215C98"/>
                        </a:highlight>
                        <a:latin typeface="Aptos" panose="020B0004020202020204" pitchFamily="34" charset="0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46892" marR="46892" marT="0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GB" sz="700" kern="0" dirty="0">
                          <a:solidFill>
                            <a:srgbClr val="000000"/>
                          </a:solidFill>
                          <a:effectLst/>
                          <a:highlight>
                            <a:srgbClr val="215C98"/>
                          </a:highlight>
                          <a:latin typeface="Aptos Narrow" panose="020B00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GB" sz="800" kern="100" dirty="0">
                        <a:effectLst/>
                        <a:highlight>
                          <a:srgbClr val="215C98"/>
                        </a:highlight>
                        <a:latin typeface="Aptos" panose="020B0004020202020204" pitchFamily="34" charset="0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46892" marR="46892" marT="0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GB" sz="700" kern="0">
                          <a:solidFill>
                            <a:srgbClr val="000000"/>
                          </a:solidFill>
                          <a:effectLst/>
                          <a:highlight>
                            <a:srgbClr val="215C98"/>
                          </a:highlight>
                          <a:latin typeface="Aptos Narrow" panose="020B00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GB" sz="800" kern="100">
                        <a:effectLst/>
                        <a:highlight>
                          <a:srgbClr val="215C98"/>
                        </a:highlight>
                        <a:latin typeface="Aptos" panose="020B0004020202020204" pitchFamily="34" charset="0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46892" marR="46892" marT="0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GB" sz="700" kern="0">
                          <a:solidFill>
                            <a:srgbClr val="000000"/>
                          </a:solidFill>
                          <a:effectLst/>
                          <a:highlight>
                            <a:srgbClr val="215C98"/>
                          </a:highlight>
                          <a:latin typeface="Aptos Narrow" panose="020B00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GB" sz="800" kern="100">
                        <a:effectLst/>
                        <a:highlight>
                          <a:srgbClr val="215C98"/>
                        </a:highlight>
                        <a:latin typeface="Aptos" panose="020B0004020202020204" pitchFamily="34" charset="0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46892" marR="46892" marT="0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endParaRPr lang="en-GB" sz="800" kern="100" dirty="0">
                        <a:effectLst/>
                        <a:highlight>
                          <a:srgbClr val="215C98"/>
                        </a:highlight>
                        <a:latin typeface="Aptos" panose="020B0004020202020204" pitchFamily="34" charset="0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46892" marR="46892" marT="0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GB" sz="700" kern="0" dirty="0">
                          <a:solidFill>
                            <a:srgbClr val="000000"/>
                          </a:solidFill>
                          <a:effectLst/>
                          <a:highlight>
                            <a:srgbClr val="215C98"/>
                          </a:highlight>
                          <a:latin typeface="Aptos Narrow" panose="020B00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GB" sz="800" kern="100" dirty="0">
                        <a:effectLst/>
                        <a:highlight>
                          <a:srgbClr val="215C98"/>
                        </a:highlight>
                        <a:latin typeface="Aptos" panose="020B0004020202020204" pitchFamily="34" charset="0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46892" marR="46892" marT="0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endParaRPr lang="en-GB" sz="800" kern="100" dirty="0">
                        <a:effectLst/>
                        <a:highlight>
                          <a:srgbClr val="215C98"/>
                        </a:highlight>
                        <a:latin typeface="Aptos" panose="020B0004020202020204" pitchFamily="34" charset="0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46892" marR="46892" marT="0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endParaRPr lang="en-GB" sz="800" kern="100" dirty="0">
                        <a:effectLst/>
                        <a:highlight>
                          <a:srgbClr val="215C98"/>
                        </a:highlight>
                        <a:latin typeface="Aptos" panose="020B0004020202020204" pitchFamily="34" charset="0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46892" marR="46892" marT="0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endParaRPr lang="en-GB" sz="800" kern="100" dirty="0">
                        <a:effectLst/>
                        <a:highlight>
                          <a:srgbClr val="215C98"/>
                        </a:highlight>
                        <a:latin typeface="Aptos" panose="020B0004020202020204" pitchFamily="34" charset="0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46892" marR="46892" marT="0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GB" sz="700" kern="0" dirty="0">
                          <a:solidFill>
                            <a:srgbClr val="000000"/>
                          </a:solidFill>
                          <a:effectLst/>
                          <a:highlight>
                            <a:srgbClr val="83CCEB"/>
                          </a:highlight>
                          <a:latin typeface="Aptos Narrow" panose="020B00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GB" sz="800" kern="100" dirty="0">
                        <a:effectLst/>
                        <a:highlight>
                          <a:srgbClr val="83CCEB"/>
                        </a:highlight>
                        <a:latin typeface="Aptos" panose="020B0004020202020204" pitchFamily="34" charset="0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46892" marR="46892" marT="0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GB" sz="700" kern="0" dirty="0">
                          <a:solidFill>
                            <a:srgbClr val="000000"/>
                          </a:solidFill>
                          <a:effectLst/>
                          <a:highlight>
                            <a:srgbClr val="83CCEB"/>
                          </a:highlight>
                          <a:latin typeface="Aptos Narrow" panose="020B00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GB" sz="800" kern="100" dirty="0">
                        <a:effectLst/>
                        <a:highlight>
                          <a:srgbClr val="83CCEB"/>
                        </a:highlight>
                        <a:latin typeface="Aptos" panose="020B0004020202020204" pitchFamily="34" charset="0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46892" marR="46892" marT="0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GB" sz="700" kern="0" dirty="0">
                          <a:solidFill>
                            <a:srgbClr val="000000"/>
                          </a:solidFill>
                          <a:effectLst/>
                          <a:highlight>
                            <a:srgbClr val="83CCEB"/>
                          </a:highlight>
                          <a:latin typeface="Aptos Narrow" panose="020B00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GB" sz="800" kern="100" dirty="0">
                        <a:effectLst/>
                        <a:highlight>
                          <a:srgbClr val="83CCEB"/>
                        </a:highlight>
                        <a:latin typeface="Aptos" panose="020B0004020202020204" pitchFamily="34" charset="0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46892" marR="46892" marT="0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83315404"/>
                  </a:ext>
                </a:extLst>
              </a:tr>
              <a:tr h="141599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GB" sz="500" b="0" kern="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GB" sz="500" b="0" kern="100" dirty="0">
                        <a:effectLst/>
                        <a:latin typeface="+mj-lt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46892" marR="46892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endParaRPr lang="en-GB" sz="800" kern="100" dirty="0">
                        <a:effectLst/>
                        <a:highlight>
                          <a:srgbClr val="E8E8E8"/>
                        </a:highlight>
                        <a:latin typeface="Aptos" panose="020B0004020202020204" pitchFamily="34" charset="0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46892" marR="46892" marT="0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endParaRPr lang="en-GB" sz="800" kern="100">
                        <a:effectLst/>
                        <a:highlight>
                          <a:srgbClr val="E8E8E8"/>
                        </a:highlight>
                        <a:latin typeface="Aptos" panose="020B0004020202020204" pitchFamily="34" charset="0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46892" marR="46892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GB" sz="700" kern="0">
                          <a:solidFill>
                            <a:srgbClr val="000000"/>
                          </a:solidFill>
                          <a:effectLst/>
                          <a:highlight>
                            <a:srgbClr val="E8E8E8"/>
                          </a:highlight>
                          <a:latin typeface="Aptos Narrow" panose="020B00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GB" sz="800" kern="100">
                        <a:effectLst/>
                        <a:highlight>
                          <a:srgbClr val="E8E8E8"/>
                        </a:highlight>
                        <a:latin typeface="Aptos" panose="020B0004020202020204" pitchFamily="34" charset="0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46892" marR="46892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GB" sz="700" kern="0">
                          <a:solidFill>
                            <a:srgbClr val="000000"/>
                          </a:solidFill>
                          <a:effectLst/>
                          <a:highlight>
                            <a:srgbClr val="E8E8E8"/>
                          </a:highlight>
                          <a:latin typeface="Aptos Narrow" panose="020B00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GB" sz="800" kern="100">
                        <a:effectLst/>
                        <a:highlight>
                          <a:srgbClr val="E8E8E8"/>
                        </a:highlight>
                        <a:latin typeface="Aptos" panose="020B0004020202020204" pitchFamily="34" charset="0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46892" marR="46892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GB" sz="700" kern="0">
                          <a:solidFill>
                            <a:srgbClr val="000000"/>
                          </a:solidFill>
                          <a:effectLst/>
                          <a:highlight>
                            <a:srgbClr val="E8E8E8"/>
                          </a:highlight>
                          <a:latin typeface="Aptos Narrow" panose="020B00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GB" sz="800" kern="100">
                        <a:effectLst/>
                        <a:highlight>
                          <a:srgbClr val="E8E8E8"/>
                        </a:highlight>
                        <a:latin typeface="Aptos" panose="020B0004020202020204" pitchFamily="34" charset="0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46892" marR="46892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GB" sz="700" kern="0" dirty="0">
                          <a:solidFill>
                            <a:srgbClr val="000000"/>
                          </a:solidFill>
                          <a:effectLst/>
                          <a:highlight>
                            <a:srgbClr val="E8E8E8"/>
                          </a:highlight>
                          <a:latin typeface="Aptos Narrow" panose="020B00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GB" sz="800" kern="100" dirty="0">
                        <a:effectLst/>
                        <a:highlight>
                          <a:srgbClr val="E8E8E8"/>
                        </a:highlight>
                        <a:latin typeface="Aptos" panose="020B0004020202020204" pitchFamily="34" charset="0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46892" marR="46892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GB" sz="700" kern="0" dirty="0">
                          <a:solidFill>
                            <a:srgbClr val="000000"/>
                          </a:solidFill>
                          <a:effectLst/>
                          <a:highlight>
                            <a:srgbClr val="215C98"/>
                          </a:highlight>
                          <a:latin typeface="Aptos Narrow" panose="020B00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GB" sz="800" kern="100" dirty="0">
                        <a:effectLst/>
                        <a:highlight>
                          <a:srgbClr val="215C98"/>
                        </a:highlight>
                        <a:latin typeface="Aptos" panose="020B0004020202020204" pitchFamily="34" charset="0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46892" marR="46892" marT="0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GB" sz="700" kern="0" dirty="0">
                          <a:solidFill>
                            <a:srgbClr val="000000"/>
                          </a:solidFill>
                          <a:effectLst/>
                          <a:highlight>
                            <a:srgbClr val="215C98"/>
                          </a:highlight>
                          <a:latin typeface="Aptos Narrow" panose="020B00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GB" sz="800" kern="100" dirty="0">
                        <a:effectLst/>
                        <a:highlight>
                          <a:srgbClr val="215C98"/>
                        </a:highlight>
                        <a:latin typeface="Aptos" panose="020B0004020202020204" pitchFamily="34" charset="0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46892" marR="46892" marT="0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GB" sz="700" kern="0" dirty="0">
                          <a:solidFill>
                            <a:srgbClr val="000000"/>
                          </a:solidFill>
                          <a:effectLst/>
                          <a:highlight>
                            <a:srgbClr val="215C98"/>
                          </a:highlight>
                          <a:latin typeface="Aptos Narrow" panose="020B00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GB" sz="800" kern="100" dirty="0">
                        <a:effectLst/>
                        <a:highlight>
                          <a:srgbClr val="215C98"/>
                        </a:highlight>
                        <a:latin typeface="Aptos" panose="020B0004020202020204" pitchFamily="34" charset="0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46892" marR="46892" marT="0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GB" sz="700" kern="0">
                          <a:solidFill>
                            <a:srgbClr val="000000"/>
                          </a:solidFill>
                          <a:effectLst/>
                          <a:highlight>
                            <a:srgbClr val="215C98"/>
                          </a:highlight>
                          <a:latin typeface="Aptos Narrow" panose="020B00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GB" sz="800" kern="100">
                        <a:effectLst/>
                        <a:highlight>
                          <a:srgbClr val="215C98"/>
                        </a:highlight>
                        <a:latin typeface="Aptos" panose="020B0004020202020204" pitchFamily="34" charset="0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46892" marR="46892" marT="0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GB" sz="700" kern="0" dirty="0">
                          <a:solidFill>
                            <a:srgbClr val="000000"/>
                          </a:solidFill>
                          <a:effectLst/>
                          <a:highlight>
                            <a:srgbClr val="215C98"/>
                          </a:highlight>
                          <a:latin typeface="Aptos Narrow" panose="020B00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GB" sz="800" kern="100" dirty="0">
                        <a:effectLst/>
                        <a:highlight>
                          <a:srgbClr val="215C98"/>
                        </a:highlight>
                        <a:latin typeface="Aptos" panose="020B0004020202020204" pitchFamily="34" charset="0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46892" marR="46892" marT="0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GB" sz="700" kern="0" dirty="0">
                          <a:solidFill>
                            <a:srgbClr val="000000"/>
                          </a:solidFill>
                          <a:effectLst/>
                          <a:highlight>
                            <a:srgbClr val="215C98"/>
                          </a:highlight>
                          <a:latin typeface="Aptos Narrow" panose="020B00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GB" sz="800" kern="100" dirty="0">
                        <a:effectLst/>
                        <a:highlight>
                          <a:srgbClr val="215C98"/>
                        </a:highlight>
                        <a:latin typeface="Aptos" panose="020B0004020202020204" pitchFamily="34" charset="0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46892" marR="46892" marT="0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GB" sz="700" kern="0" dirty="0">
                          <a:solidFill>
                            <a:srgbClr val="000000"/>
                          </a:solidFill>
                          <a:effectLst/>
                          <a:highlight>
                            <a:srgbClr val="215C98"/>
                          </a:highlight>
                          <a:latin typeface="Aptos Narrow" panose="020B00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GB" sz="800" kern="100" dirty="0">
                        <a:effectLst/>
                        <a:highlight>
                          <a:srgbClr val="215C98"/>
                        </a:highlight>
                        <a:latin typeface="Aptos" panose="020B0004020202020204" pitchFamily="34" charset="0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46892" marR="46892" marT="0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GB" sz="700" kern="0" dirty="0">
                          <a:solidFill>
                            <a:srgbClr val="000000"/>
                          </a:solidFill>
                          <a:effectLst/>
                          <a:highlight>
                            <a:srgbClr val="215C98"/>
                          </a:highlight>
                          <a:latin typeface="Aptos Narrow" panose="020B00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GB" sz="800" kern="100" dirty="0">
                        <a:effectLst/>
                        <a:highlight>
                          <a:srgbClr val="215C98"/>
                        </a:highlight>
                        <a:latin typeface="Aptos" panose="020B0004020202020204" pitchFamily="34" charset="0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46892" marR="46892" marT="0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GB" sz="700" kern="0">
                          <a:solidFill>
                            <a:srgbClr val="000000"/>
                          </a:solidFill>
                          <a:effectLst/>
                          <a:highlight>
                            <a:srgbClr val="215C98"/>
                          </a:highlight>
                          <a:latin typeface="Aptos Narrow" panose="020B00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GB" sz="800" kern="100">
                        <a:effectLst/>
                        <a:highlight>
                          <a:srgbClr val="215C98"/>
                        </a:highlight>
                        <a:latin typeface="Aptos" panose="020B0004020202020204" pitchFamily="34" charset="0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46892" marR="46892" marT="0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GB" sz="700" kern="0">
                          <a:solidFill>
                            <a:srgbClr val="000000"/>
                          </a:solidFill>
                          <a:effectLst/>
                          <a:highlight>
                            <a:srgbClr val="215C98"/>
                          </a:highlight>
                          <a:latin typeface="Aptos Narrow" panose="020B00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GB" sz="800" kern="100">
                        <a:effectLst/>
                        <a:highlight>
                          <a:srgbClr val="215C98"/>
                        </a:highlight>
                        <a:latin typeface="Aptos" panose="020B0004020202020204" pitchFamily="34" charset="0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46892" marR="46892" marT="0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endParaRPr lang="en-GB" sz="800" kern="100" dirty="0">
                        <a:effectLst/>
                        <a:highlight>
                          <a:srgbClr val="215C98"/>
                        </a:highlight>
                        <a:latin typeface="Aptos" panose="020B0004020202020204" pitchFamily="34" charset="0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46892" marR="46892" marT="0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GB" sz="700" kern="0">
                          <a:solidFill>
                            <a:srgbClr val="000000"/>
                          </a:solidFill>
                          <a:effectLst/>
                          <a:highlight>
                            <a:srgbClr val="215C98"/>
                          </a:highlight>
                          <a:latin typeface="Aptos Narrow" panose="020B00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GB" sz="800" kern="100">
                        <a:effectLst/>
                        <a:highlight>
                          <a:srgbClr val="215C98"/>
                        </a:highlight>
                        <a:latin typeface="Aptos" panose="020B0004020202020204" pitchFamily="34" charset="0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46892" marR="46892" marT="0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endParaRPr lang="en-GB" sz="800" kern="100">
                        <a:effectLst/>
                        <a:highlight>
                          <a:srgbClr val="215C98"/>
                        </a:highlight>
                        <a:latin typeface="Aptos" panose="020B0004020202020204" pitchFamily="34" charset="0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46892" marR="46892" marT="0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endParaRPr lang="en-GB" sz="800" kern="100">
                        <a:effectLst/>
                        <a:highlight>
                          <a:srgbClr val="215C98"/>
                        </a:highlight>
                        <a:latin typeface="Aptos" panose="020B0004020202020204" pitchFamily="34" charset="0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46892" marR="46892" marT="0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endParaRPr lang="en-GB" sz="800" kern="100">
                        <a:effectLst/>
                        <a:highlight>
                          <a:srgbClr val="215C98"/>
                        </a:highlight>
                        <a:latin typeface="Aptos" panose="020B0004020202020204" pitchFamily="34" charset="0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46892" marR="46892" marT="0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GB" sz="700" kern="0" dirty="0">
                          <a:solidFill>
                            <a:srgbClr val="000000"/>
                          </a:solidFill>
                          <a:effectLst/>
                          <a:highlight>
                            <a:srgbClr val="83CCEB"/>
                          </a:highlight>
                          <a:latin typeface="Aptos Narrow" panose="020B00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GB" sz="800" kern="100" dirty="0">
                        <a:effectLst/>
                        <a:highlight>
                          <a:srgbClr val="83CCEB"/>
                        </a:highlight>
                        <a:latin typeface="Aptos" panose="020B0004020202020204" pitchFamily="34" charset="0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46892" marR="46892" marT="0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GB" sz="700" kern="0" dirty="0">
                          <a:solidFill>
                            <a:srgbClr val="000000"/>
                          </a:solidFill>
                          <a:effectLst/>
                          <a:highlight>
                            <a:srgbClr val="83CCEB"/>
                          </a:highlight>
                          <a:latin typeface="Aptos Narrow" panose="020B00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GB" sz="800" kern="100" dirty="0">
                        <a:effectLst/>
                        <a:highlight>
                          <a:srgbClr val="83CCEB"/>
                        </a:highlight>
                        <a:latin typeface="Aptos" panose="020B0004020202020204" pitchFamily="34" charset="0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46892" marR="46892" marT="0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GB" sz="700" kern="0" dirty="0">
                          <a:solidFill>
                            <a:srgbClr val="000000"/>
                          </a:solidFill>
                          <a:effectLst/>
                          <a:highlight>
                            <a:srgbClr val="83CCEB"/>
                          </a:highlight>
                          <a:latin typeface="Aptos Narrow" panose="020B00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GB" sz="800" kern="100" dirty="0">
                        <a:effectLst/>
                        <a:highlight>
                          <a:srgbClr val="83CCEB"/>
                        </a:highlight>
                        <a:latin typeface="Aptos" panose="020B0004020202020204" pitchFamily="34" charset="0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46892" marR="46892" marT="0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19098180"/>
                  </a:ext>
                </a:extLst>
              </a:tr>
              <a:tr h="141599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GB" sz="500" b="0" kern="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+5</a:t>
                      </a:r>
                      <a:endParaRPr lang="en-GB" sz="500" b="0" kern="100" dirty="0">
                        <a:effectLst/>
                        <a:latin typeface="+mj-lt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46892" marR="46892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endParaRPr lang="en-GB" sz="800" kern="100" dirty="0">
                        <a:effectLst/>
                        <a:highlight>
                          <a:srgbClr val="E8E8E8"/>
                        </a:highlight>
                        <a:latin typeface="Aptos" panose="020B0004020202020204" pitchFamily="34" charset="0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46892" marR="46892" marT="0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endParaRPr lang="en-GB" sz="800" kern="100" dirty="0">
                        <a:effectLst/>
                        <a:highlight>
                          <a:srgbClr val="E8E8E8"/>
                        </a:highlight>
                        <a:latin typeface="Aptos" panose="020B0004020202020204" pitchFamily="34" charset="0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46892" marR="46892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GB" sz="700" kern="0">
                          <a:solidFill>
                            <a:srgbClr val="000000"/>
                          </a:solidFill>
                          <a:effectLst/>
                          <a:highlight>
                            <a:srgbClr val="E8E8E8"/>
                          </a:highlight>
                          <a:latin typeface="Aptos Narrow" panose="020B00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GB" sz="800" kern="100">
                        <a:effectLst/>
                        <a:highlight>
                          <a:srgbClr val="E8E8E8"/>
                        </a:highlight>
                        <a:latin typeface="Aptos" panose="020B0004020202020204" pitchFamily="34" charset="0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46892" marR="46892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GB" sz="700" kern="0">
                          <a:solidFill>
                            <a:srgbClr val="000000"/>
                          </a:solidFill>
                          <a:effectLst/>
                          <a:highlight>
                            <a:srgbClr val="E8E8E8"/>
                          </a:highlight>
                          <a:latin typeface="Aptos Narrow" panose="020B00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GB" sz="800" kern="100">
                        <a:effectLst/>
                        <a:highlight>
                          <a:srgbClr val="E8E8E8"/>
                        </a:highlight>
                        <a:latin typeface="Aptos" panose="020B0004020202020204" pitchFamily="34" charset="0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46892" marR="46892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GB" sz="700" kern="0" dirty="0">
                          <a:solidFill>
                            <a:srgbClr val="000000"/>
                          </a:solidFill>
                          <a:effectLst/>
                          <a:highlight>
                            <a:srgbClr val="E8E8E8"/>
                          </a:highlight>
                          <a:latin typeface="Aptos Narrow" panose="020B00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GB" sz="800" kern="100" dirty="0">
                        <a:effectLst/>
                        <a:highlight>
                          <a:srgbClr val="E8E8E8"/>
                        </a:highlight>
                        <a:latin typeface="Aptos" panose="020B0004020202020204" pitchFamily="34" charset="0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46892" marR="46892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GB" sz="700" kern="0">
                          <a:solidFill>
                            <a:srgbClr val="000000"/>
                          </a:solidFill>
                          <a:effectLst/>
                          <a:highlight>
                            <a:srgbClr val="E8E8E8"/>
                          </a:highlight>
                          <a:latin typeface="Aptos Narrow" panose="020B00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GB" sz="800" kern="100">
                        <a:effectLst/>
                        <a:highlight>
                          <a:srgbClr val="E8E8E8"/>
                        </a:highlight>
                        <a:latin typeface="Aptos" panose="020B0004020202020204" pitchFamily="34" charset="0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46892" marR="46892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GB" sz="700" kern="0" dirty="0">
                          <a:solidFill>
                            <a:srgbClr val="000000"/>
                          </a:solidFill>
                          <a:effectLst/>
                          <a:highlight>
                            <a:srgbClr val="E8E8E8"/>
                          </a:highlight>
                          <a:latin typeface="Aptos Narrow" panose="020B00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GB" sz="800" kern="100" dirty="0">
                        <a:effectLst/>
                        <a:highlight>
                          <a:srgbClr val="E8E8E8"/>
                        </a:highlight>
                        <a:latin typeface="Aptos" panose="020B0004020202020204" pitchFamily="34" charset="0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46892" marR="46892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GB" sz="700" kern="0">
                          <a:solidFill>
                            <a:srgbClr val="000000"/>
                          </a:solidFill>
                          <a:effectLst/>
                          <a:highlight>
                            <a:srgbClr val="215C98"/>
                          </a:highlight>
                          <a:latin typeface="Aptos Narrow" panose="020B00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GB" sz="800" kern="100">
                        <a:effectLst/>
                        <a:highlight>
                          <a:srgbClr val="215C98"/>
                        </a:highlight>
                        <a:latin typeface="Aptos" panose="020B0004020202020204" pitchFamily="34" charset="0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46892" marR="46892" marT="0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GB" sz="700" kern="0">
                          <a:solidFill>
                            <a:srgbClr val="000000"/>
                          </a:solidFill>
                          <a:effectLst/>
                          <a:highlight>
                            <a:srgbClr val="215C98"/>
                          </a:highlight>
                          <a:latin typeface="Aptos Narrow" panose="020B00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GB" sz="800" kern="100">
                        <a:effectLst/>
                        <a:highlight>
                          <a:srgbClr val="215C98"/>
                        </a:highlight>
                        <a:latin typeface="Aptos" panose="020B0004020202020204" pitchFamily="34" charset="0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46892" marR="46892" marT="0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GB" sz="700" kern="0" dirty="0">
                          <a:solidFill>
                            <a:srgbClr val="000000"/>
                          </a:solidFill>
                          <a:effectLst/>
                          <a:highlight>
                            <a:srgbClr val="215C98"/>
                          </a:highlight>
                          <a:latin typeface="Aptos Narrow" panose="020B00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GB" sz="800" kern="100" dirty="0">
                        <a:effectLst/>
                        <a:highlight>
                          <a:srgbClr val="215C98"/>
                        </a:highlight>
                        <a:latin typeface="Aptos" panose="020B0004020202020204" pitchFamily="34" charset="0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46892" marR="46892" marT="0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GB" sz="700" kern="0" dirty="0">
                          <a:solidFill>
                            <a:srgbClr val="000000"/>
                          </a:solidFill>
                          <a:effectLst/>
                          <a:highlight>
                            <a:srgbClr val="215C98"/>
                          </a:highlight>
                          <a:latin typeface="Aptos Narrow" panose="020B00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GB" sz="800" kern="100" dirty="0">
                        <a:effectLst/>
                        <a:highlight>
                          <a:srgbClr val="215C98"/>
                        </a:highlight>
                        <a:latin typeface="Aptos" panose="020B0004020202020204" pitchFamily="34" charset="0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46892" marR="46892" marT="0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GB" sz="700" kern="0" dirty="0">
                          <a:solidFill>
                            <a:srgbClr val="000000"/>
                          </a:solidFill>
                          <a:effectLst/>
                          <a:highlight>
                            <a:srgbClr val="215C98"/>
                          </a:highlight>
                          <a:latin typeface="Aptos Narrow" panose="020B00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GB" sz="800" kern="100" dirty="0">
                        <a:effectLst/>
                        <a:highlight>
                          <a:srgbClr val="215C98"/>
                        </a:highlight>
                        <a:latin typeface="Aptos" panose="020B0004020202020204" pitchFamily="34" charset="0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46892" marR="46892" marT="0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GB" sz="700" kern="0" dirty="0">
                          <a:solidFill>
                            <a:srgbClr val="000000"/>
                          </a:solidFill>
                          <a:effectLst/>
                          <a:highlight>
                            <a:srgbClr val="215C98"/>
                          </a:highlight>
                          <a:latin typeface="Aptos Narrow" panose="020B00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GB" sz="800" kern="100" dirty="0">
                        <a:effectLst/>
                        <a:highlight>
                          <a:srgbClr val="215C98"/>
                        </a:highlight>
                        <a:latin typeface="Aptos" panose="020B0004020202020204" pitchFamily="34" charset="0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46892" marR="46892" marT="0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GB" sz="700" kern="0" dirty="0">
                          <a:solidFill>
                            <a:srgbClr val="000000"/>
                          </a:solidFill>
                          <a:effectLst/>
                          <a:highlight>
                            <a:srgbClr val="215C98"/>
                          </a:highlight>
                          <a:latin typeface="Aptos Narrow" panose="020B00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GB" sz="800" kern="100" dirty="0">
                        <a:effectLst/>
                        <a:highlight>
                          <a:srgbClr val="215C98"/>
                        </a:highlight>
                        <a:latin typeface="Aptos" panose="020B0004020202020204" pitchFamily="34" charset="0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46892" marR="46892" marT="0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GB" sz="700" kern="0" dirty="0">
                          <a:solidFill>
                            <a:srgbClr val="000000"/>
                          </a:solidFill>
                          <a:effectLst/>
                          <a:highlight>
                            <a:srgbClr val="215C98"/>
                          </a:highlight>
                          <a:latin typeface="Aptos Narrow" panose="020B00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GB" sz="800" kern="100" dirty="0">
                        <a:effectLst/>
                        <a:highlight>
                          <a:srgbClr val="215C98"/>
                        </a:highlight>
                        <a:latin typeface="Aptos" panose="020B0004020202020204" pitchFamily="34" charset="0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46892" marR="46892" marT="0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GB" sz="700" kern="0" dirty="0">
                          <a:solidFill>
                            <a:srgbClr val="000000"/>
                          </a:solidFill>
                          <a:effectLst/>
                          <a:highlight>
                            <a:srgbClr val="215C98"/>
                          </a:highlight>
                          <a:latin typeface="Aptos Narrow" panose="020B00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GB" sz="800" kern="100" dirty="0">
                        <a:effectLst/>
                        <a:highlight>
                          <a:srgbClr val="215C98"/>
                        </a:highlight>
                        <a:latin typeface="Aptos" panose="020B0004020202020204" pitchFamily="34" charset="0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46892" marR="46892" marT="0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endParaRPr lang="en-GB" sz="800" kern="100" dirty="0">
                        <a:effectLst/>
                        <a:highlight>
                          <a:srgbClr val="215C98"/>
                        </a:highlight>
                        <a:latin typeface="Aptos" panose="020B0004020202020204" pitchFamily="34" charset="0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46892" marR="46892" marT="0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GB" sz="700" kern="0">
                          <a:solidFill>
                            <a:srgbClr val="000000"/>
                          </a:solidFill>
                          <a:effectLst/>
                          <a:highlight>
                            <a:srgbClr val="215C98"/>
                          </a:highlight>
                          <a:latin typeface="Aptos Narrow" panose="020B00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GB" sz="800" kern="100">
                        <a:effectLst/>
                        <a:highlight>
                          <a:srgbClr val="215C98"/>
                        </a:highlight>
                        <a:latin typeface="Aptos" panose="020B0004020202020204" pitchFamily="34" charset="0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46892" marR="46892" marT="0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endParaRPr lang="en-GB" sz="800" kern="100">
                        <a:effectLst/>
                        <a:highlight>
                          <a:srgbClr val="215C98"/>
                        </a:highlight>
                        <a:latin typeface="Aptos" panose="020B0004020202020204" pitchFamily="34" charset="0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46892" marR="46892" marT="0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endParaRPr lang="en-GB" sz="800" kern="100">
                        <a:effectLst/>
                        <a:highlight>
                          <a:srgbClr val="215C98"/>
                        </a:highlight>
                        <a:latin typeface="Aptos" panose="020B0004020202020204" pitchFamily="34" charset="0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46892" marR="46892" marT="0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endParaRPr lang="en-GB" sz="800" kern="100">
                        <a:effectLst/>
                        <a:highlight>
                          <a:srgbClr val="215C98"/>
                        </a:highlight>
                        <a:latin typeface="Aptos" panose="020B0004020202020204" pitchFamily="34" charset="0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46892" marR="46892" marT="0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GB" sz="700" kern="0" dirty="0">
                          <a:solidFill>
                            <a:srgbClr val="000000"/>
                          </a:solidFill>
                          <a:effectLst/>
                          <a:highlight>
                            <a:srgbClr val="215C98"/>
                          </a:highlight>
                          <a:latin typeface="Aptos Narrow" panose="020B00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GB" sz="800" kern="100" dirty="0">
                        <a:effectLst/>
                        <a:highlight>
                          <a:srgbClr val="215C98"/>
                        </a:highlight>
                        <a:latin typeface="Aptos" panose="020B0004020202020204" pitchFamily="34" charset="0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46892" marR="46892" marT="0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GB" sz="700" kern="0" dirty="0">
                          <a:solidFill>
                            <a:srgbClr val="000000"/>
                          </a:solidFill>
                          <a:effectLst/>
                          <a:highlight>
                            <a:srgbClr val="83CCEB"/>
                          </a:highlight>
                          <a:latin typeface="Aptos Narrow" panose="020B00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GB" sz="800" kern="100" dirty="0">
                        <a:effectLst/>
                        <a:highlight>
                          <a:srgbClr val="83CCEB"/>
                        </a:highlight>
                        <a:latin typeface="Aptos" panose="020B0004020202020204" pitchFamily="34" charset="0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46892" marR="46892" marT="0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GB" sz="700" kern="0" dirty="0">
                          <a:solidFill>
                            <a:srgbClr val="000000"/>
                          </a:solidFill>
                          <a:effectLst/>
                          <a:highlight>
                            <a:srgbClr val="83CCEB"/>
                          </a:highlight>
                          <a:latin typeface="Aptos Narrow" panose="020B00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GB" sz="800" kern="100" dirty="0">
                        <a:effectLst/>
                        <a:highlight>
                          <a:srgbClr val="83CCEB"/>
                        </a:highlight>
                        <a:latin typeface="Aptos" panose="020B0004020202020204" pitchFamily="34" charset="0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46892" marR="46892" marT="0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2255246"/>
                  </a:ext>
                </a:extLst>
              </a:tr>
              <a:tr h="141599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GB" sz="500" b="0" kern="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+10</a:t>
                      </a:r>
                      <a:endParaRPr lang="en-GB" sz="500" b="0" kern="100" dirty="0">
                        <a:effectLst/>
                        <a:latin typeface="+mj-lt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46892" marR="46892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endParaRPr lang="en-GB" sz="800" kern="100" dirty="0">
                        <a:effectLst/>
                        <a:highlight>
                          <a:srgbClr val="E8E8E8"/>
                        </a:highlight>
                        <a:latin typeface="Aptos" panose="020B0004020202020204" pitchFamily="34" charset="0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46892" marR="46892" marT="0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endParaRPr lang="en-GB" sz="800" kern="100" dirty="0">
                        <a:effectLst/>
                        <a:highlight>
                          <a:srgbClr val="E8E8E8"/>
                        </a:highlight>
                        <a:latin typeface="Aptos" panose="020B0004020202020204" pitchFamily="34" charset="0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46892" marR="46892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GB" sz="700" kern="0" dirty="0">
                          <a:solidFill>
                            <a:srgbClr val="000000"/>
                          </a:solidFill>
                          <a:effectLst/>
                          <a:highlight>
                            <a:srgbClr val="E8E8E8"/>
                          </a:highlight>
                          <a:latin typeface="Aptos Narrow" panose="020B00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GB" sz="800" kern="100" dirty="0">
                        <a:effectLst/>
                        <a:highlight>
                          <a:srgbClr val="E8E8E8"/>
                        </a:highlight>
                        <a:latin typeface="Aptos" panose="020B0004020202020204" pitchFamily="34" charset="0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46892" marR="46892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GB" sz="700" kern="0" dirty="0">
                          <a:solidFill>
                            <a:srgbClr val="000000"/>
                          </a:solidFill>
                          <a:effectLst/>
                          <a:highlight>
                            <a:srgbClr val="E8E8E8"/>
                          </a:highlight>
                          <a:latin typeface="Aptos Narrow" panose="020B00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GB" sz="800" kern="100" dirty="0">
                        <a:effectLst/>
                        <a:highlight>
                          <a:srgbClr val="E8E8E8"/>
                        </a:highlight>
                        <a:latin typeface="Aptos" panose="020B0004020202020204" pitchFamily="34" charset="0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46892" marR="46892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GB" sz="700" kern="0" dirty="0">
                          <a:solidFill>
                            <a:srgbClr val="000000"/>
                          </a:solidFill>
                          <a:effectLst/>
                          <a:highlight>
                            <a:srgbClr val="E8E8E8"/>
                          </a:highlight>
                          <a:latin typeface="Aptos Narrow" panose="020B00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GB" sz="800" kern="100" dirty="0">
                        <a:effectLst/>
                        <a:highlight>
                          <a:srgbClr val="E8E8E8"/>
                        </a:highlight>
                        <a:latin typeface="Aptos" panose="020B0004020202020204" pitchFamily="34" charset="0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46892" marR="46892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GB" sz="700" kern="0" dirty="0">
                          <a:solidFill>
                            <a:srgbClr val="000000"/>
                          </a:solidFill>
                          <a:effectLst/>
                          <a:highlight>
                            <a:srgbClr val="E8E8E8"/>
                          </a:highlight>
                          <a:latin typeface="Aptos Narrow" panose="020B00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GB" sz="800" kern="100" dirty="0">
                        <a:effectLst/>
                        <a:highlight>
                          <a:srgbClr val="E8E8E8"/>
                        </a:highlight>
                        <a:latin typeface="Aptos" panose="020B0004020202020204" pitchFamily="34" charset="0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46892" marR="46892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GB" sz="700" kern="0" dirty="0">
                          <a:solidFill>
                            <a:srgbClr val="000000"/>
                          </a:solidFill>
                          <a:effectLst/>
                          <a:highlight>
                            <a:srgbClr val="E8E8E8"/>
                          </a:highlight>
                          <a:latin typeface="Aptos Narrow" panose="020B00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GB" sz="800" kern="100" dirty="0">
                        <a:effectLst/>
                        <a:highlight>
                          <a:srgbClr val="E8E8E8"/>
                        </a:highlight>
                        <a:latin typeface="Aptos" panose="020B0004020202020204" pitchFamily="34" charset="0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46892" marR="46892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GB" sz="700" kern="0" dirty="0">
                          <a:solidFill>
                            <a:srgbClr val="000000"/>
                          </a:solidFill>
                          <a:effectLst/>
                          <a:highlight>
                            <a:srgbClr val="E8E8E8"/>
                          </a:highlight>
                          <a:latin typeface="Aptos Narrow" panose="020B00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GB" sz="800" kern="100" dirty="0">
                        <a:effectLst/>
                        <a:highlight>
                          <a:srgbClr val="E8E8E8"/>
                        </a:highlight>
                        <a:latin typeface="Aptos" panose="020B0004020202020204" pitchFamily="34" charset="0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46892" marR="46892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GB" sz="700" kern="0" dirty="0">
                          <a:solidFill>
                            <a:srgbClr val="000000"/>
                          </a:solidFill>
                          <a:effectLst/>
                          <a:highlight>
                            <a:srgbClr val="215C98"/>
                          </a:highlight>
                          <a:latin typeface="Aptos Narrow" panose="020B00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GB" sz="800" kern="100" dirty="0">
                        <a:effectLst/>
                        <a:highlight>
                          <a:srgbClr val="215C98"/>
                        </a:highlight>
                        <a:latin typeface="Aptos" panose="020B0004020202020204" pitchFamily="34" charset="0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46892" marR="46892" marT="0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GB" sz="700" kern="0">
                          <a:solidFill>
                            <a:srgbClr val="000000"/>
                          </a:solidFill>
                          <a:effectLst/>
                          <a:highlight>
                            <a:srgbClr val="215C98"/>
                          </a:highlight>
                          <a:latin typeface="Aptos Narrow" panose="020B00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GB" sz="800" kern="100">
                        <a:effectLst/>
                        <a:highlight>
                          <a:srgbClr val="215C98"/>
                        </a:highlight>
                        <a:latin typeface="Aptos" panose="020B0004020202020204" pitchFamily="34" charset="0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46892" marR="46892" marT="0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GB" sz="700" kern="0" dirty="0">
                          <a:solidFill>
                            <a:srgbClr val="000000"/>
                          </a:solidFill>
                          <a:effectLst/>
                          <a:highlight>
                            <a:srgbClr val="215C98"/>
                          </a:highlight>
                          <a:latin typeface="Aptos Narrow" panose="020B00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GB" sz="800" kern="100" dirty="0">
                        <a:effectLst/>
                        <a:highlight>
                          <a:srgbClr val="215C98"/>
                        </a:highlight>
                        <a:latin typeface="Aptos" panose="020B0004020202020204" pitchFamily="34" charset="0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46892" marR="46892" marT="0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GB" sz="700" kern="0" dirty="0">
                          <a:solidFill>
                            <a:srgbClr val="000000"/>
                          </a:solidFill>
                          <a:effectLst/>
                          <a:highlight>
                            <a:srgbClr val="215C98"/>
                          </a:highlight>
                          <a:latin typeface="Aptos Narrow" panose="020B00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GB" sz="800" kern="100" dirty="0">
                        <a:effectLst/>
                        <a:highlight>
                          <a:srgbClr val="215C98"/>
                        </a:highlight>
                        <a:latin typeface="Aptos" panose="020B0004020202020204" pitchFamily="34" charset="0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46892" marR="46892" marT="0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GB" sz="700" kern="0" dirty="0">
                          <a:solidFill>
                            <a:srgbClr val="000000"/>
                          </a:solidFill>
                          <a:effectLst/>
                          <a:highlight>
                            <a:srgbClr val="215C98"/>
                          </a:highlight>
                          <a:latin typeface="Aptos Narrow" panose="020B00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GB" sz="800" kern="100" dirty="0">
                        <a:effectLst/>
                        <a:highlight>
                          <a:srgbClr val="215C98"/>
                        </a:highlight>
                        <a:latin typeface="Aptos" panose="020B0004020202020204" pitchFamily="34" charset="0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46892" marR="46892" marT="0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GB" sz="700" kern="0" dirty="0">
                          <a:solidFill>
                            <a:srgbClr val="000000"/>
                          </a:solidFill>
                          <a:effectLst/>
                          <a:highlight>
                            <a:srgbClr val="215C98"/>
                          </a:highlight>
                          <a:latin typeface="Aptos Narrow" panose="020B00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GB" sz="800" kern="100" dirty="0">
                        <a:effectLst/>
                        <a:highlight>
                          <a:srgbClr val="215C98"/>
                        </a:highlight>
                        <a:latin typeface="Aptos" panose="020B0004020202020204" pitchFamily="34" charset="0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46892" marR="46892" marT="0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GB" sz="700" kern="0">
                          <a:solidFill>
                            <a:srgbClr val="000000"/>
                          </a:solidFill>
                          <a:effectLst/>
                          <a:highlight>
                            <a:srgbClr val="215C98"/>
                          </a:highlight>
                          <a:latin typeface="Aptos Narrow" panose="020B00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GB" sz="800" kern="100">
                        <a:effectLst/>
                        <a:highlight>
                          <a:srgbClr val="215C98"/>
                        </a:highlight>
                        <a:latin typeface="Aptos" panose="020B0004020202020204" pitchFamily="34" charset="0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46892" marR="46892" marT="0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GB" sz="700" kern="0">
                          <a:solidFill>
                            <a:srgbClr val="000000"/>
                          </a:solidFill>
                          <a:effectLst/>
                          <a:highlight>
                            <a:srgbClr val="215C98"/>
                          </a:highlight>
                          <a:latin typeface="Aptos Narrow" panose="020B00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GB" sz="800" kern="100">
                        <a:effectLst/>
                        <a:highlight>
                          <a:srgbClr val="215C98"/>
                        </a:highlight>
                        <a:latin typeface="Aptos" panose="020B0004020202020204" pitchFamily="34" charset="0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46892" marR="46892" marT="0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endParaRPr lang="en-GB" sz="800" kern="100" dirty="0">
                        <a:effectLst/>
                        <a:highlight>
                          <a:srgbClr val="215C98"/>
                        </a:highlight>
                        <a:latin typeface="Aptos" panose="020B0004020202020204" pitchFamily="34" charset="0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46892" marR="46892" marT="0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GB" sz="700" kern="0" dirty="0">
                          <a:solidFill>
                            <a:srgbClr val="000000"/>
                          </a:solidFill>
                          <a:effectLst/>
                          <a:highlight>
                            <a:srgbClr val="215C98"/>
                          </a:highlight>
                          <a:latin typeface="Aptos Narrow" panose="020B00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GB" sz="800" kern="100" dirty="0">
                        <a:effectLst/>
                        <a:highlight>
                          <a:srgbClr val="215C98"/>
                        </a:highlight>
                        <a:latin typeface="Aptos" panose="020B0004020202020204" pitchFamily="34" charset="0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46892" marR="46892" marT="0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endParaRPr lang="en-GB" sz="800" kern="100" dirty="0">
                        <a:effectLst/>
                        <a:highlight>
                          <a:srgbClr val="215C98"/>
                        </a:highlight>
                        <a:latin typeface="Aptos" panose="020B0004020202020204" pitchFamily="34" charset="0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46892" marR="46892" marT="0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endParaRPr lang="en-GB" sz="800" kern="100" dirty="0">
                        <a:effectLst/>
                        <a:highlight>
                          <a:srgbClr val="215C98"/>
                        </a:highlight>
                        <a:latin typeface="Aptos" panose="020B0004020202020204" pitchFamily="34" charset="0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46892" marR="46892" marT="0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endParaRPr lang="en-GB" sz="800" kern="100" dirty="0">
                        <a:effectLst/>
                        <a:highlight>
                          <a:srgbClr val="215C98"/>
                        </a:highlight>
                        <a:latin typeface="Aptos" panose="020B0004020202020204" pitchFamily="34" charset="0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46892" marR="46892" marT="0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GB" sz="700" kern="0" dirty="0">
                          <a:solidFill>
                            <a:srgbClr val="000000"/>
                          </a:solidFill>
                          <a:effectLst/>
                          <a:highlight>
                            <a:srgbClr val="215C98"/>
                          </a:highlight>
                          <a:latin typeface="Aptos Narrow" panose="020B00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GB" sz="800" kern="100" dirty="0">
                        <a:effectLst/>
                        <a:highlight>
                          <a:srgbClr val="215C98"/>
                        </a:highlight>
                        <a:latin typeface="Aptos" panose="020B0004020202020204" pitchFamily="34" charset="0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46892" marR="46892" marT="0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GB" sz="700" kern="0" dirty="0">
                          <a:solidFill>
                            <a:srgbClr val="000000"/>
                          </a:solidFill>
                          <a:effectLst/>
                          <a:highlight>
                            <a:srgbClr val="215C98"/>
                          </a:highlight>
                          <a:latin typeface="Aptos Narrow" panose="020B00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GB" sz="800" kern="100" dirty="0">
                        <a:effectLst/>
                        <a:highlight>
                          <a:srgbClr val="215C98"/>
                        </a:highlight>
                        <a:latin typeface="Aptos" panose="020B0004020202020204" pitchFamily="34" charset="0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46892" marR="46892" marT="0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GB" sz="700" kern="0" dirty="0">
                          <a:solidFill>
                            <a:srgbClr val="000000"/>
                          </a:solidFill>
                          <a:effectLst/>
                          <a:highlight>
                            <a:srgbClr val="83CCEB"/>
                          </a:highlight>
                          <a:latin typeface="Aptos Narrow" panose="020B00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GB" sz="800" kern="100" dirty="0">
                        <a:effectLst/>
                        <a:highlight>
                          <a:srgbClr val="83CCEB"/>
                        </a:highlight>
                        <a:latin typeface="Aptos" panose="020B0004020202020204" pitchFamily="34" charset="0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46892" marR="46892" marT="0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13974820"/>
                  </a:ext>
                </a:extLst>
              </a:tr>
            </a:tbl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id="{2FB4CB54-394B-31CC-55E6-9A4AE357AF59}"/>
              </a:ext>
            </a:extLst>
          </p:cNvPr>
          <p:cNvSpPr txBox="1"/>
          <p:nvPr/>
        </p:nvSpPr>
        <p:spPr>
          <a:xfrm>
            <a:off x="3603941" y="1438859"/>
            <a:ext cx="1275393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ZA" sz="800" dirty="0">
                <a:solidFill>
                  <a:schemeClr val="bg2"/>
                </a:solidFill>
                <a:latin typeface="+mj-lt"/>
              </a:rPr>
              <a:t>Special Design (Booster)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158BFEF-C02D-FF67-9BCD-12F5B0FC8F12}"/>
              </a:ext>
            </a:extLst>
          </p:cNvPr>
          <p:cNvSpPr txBox="1"/>
          <p:nvPr/>
        </p:nvSpPr>
        <p:spPr>
          <a:xfrm>
            <a:off x="5081311" y="2504577"/>
            <a:ext cx="172818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ZA" sz="800" dirty="0">
                <a:solidFill>
                  <a:schemeClr val="bg2"/>
                </a:solidFill>
                <a:latin typeface="+mj-lt"/>
              </a:rPr>
              <a:t>Single Compressor Configuration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233038B-EAC1-BF2A-6CF6-38A748872EA6}"/>
              </a:ext>
            </a:extLst>
          </p:cNvPr>
          <p:cNvSpPr txBox="1"/>
          <p:nvPr/>
        </p:nvSpPr>
        <p:spPr>
          <a:xfrm>
            <a:off x="7259550" y="2504577"/>
            <a:ext cx="1728189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ZA" sz="800" dirty="0">
                <a:solidFill>
                  <a:schemeClr val="bg2"/>
                </a:solidFill>
                <a:latin typeface="+mj-lt"/>
              </a:rPr>
              <a:t>Double Compressor Configuration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0E1379D-69DE-5BD5-5470-FE7576B4402F}"/>
              </a:ext>
            </a:extLst>
          </p:cNvPr>
          <p:cNvSpPr txBox="1"/>
          <p:nvPr/>
        </p:nvSpPr>
        <p:spPr>
          <a:xfrm>
            <a:off x="3386956" y="2798821"/>
            <a:ext cx="1130571" cy="2246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860" dirty="0">
                <a:solidFill>
                  <a:schemeClr val="bg2"/>
                </a:solidFill>
                <a:latin typeface="+mj-lt"/>
              </a:rPr>
              <a:t>Range of Regulations</a:t>
            </a:r>
            <a:endParaRPr lang="en-ZA" sz="860" dirty="0">
              <a:solidFill>
                <a:schemeClr val="bg2"/>
              </a:solidFill>
              <a:latin typeface="+mj-lt"/>
            </a:endParaRPr>
          </a:p>
        </p:txBody>
      </p:sp>
      <p:pic>
        <p:nvPicPr>
          <p:cNvPr id="17" name="Picture 16" descr="Several white machines with pipes&#10;&#10;Description automatically generated">
            <a:extLst>
              <a:ext uri="{FF2B5EF4-FFF2-40B4-BE49-F238E27FC236}">
                <a16:creationId xmlns:a16="http://schemas.microsoft.com/office/drawing/2014/main" id="{F7AA3020-8160-3A9A-1AA3-007EED7C8FA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23785" y="3572747"/>
            <a:ext cx="1812618" cy="790531"/>
          </a:xfrm>
          <a:prstGeom prst="rect">
            <a:avLst/>
          </a:prstGeom>
        </p:spPr>
      </p:pic>
      <p:pic>
        <p:nvPicPr>
          <p:cNvPr id="19" name="Picture 18" descr="A machine with pipes and valves">
            <a:extLst>
              <a:ext uri="{FF2B5EF4-FFF2-40B4-BE49-F238E27FC236}">
                <a16:creationId xmlns:a16="http://schemas.microsoft.com/office/drawing/2014/main" id="{0EBDB5B3-D1A7-222B-299C-5B13ED247B03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9334" y="3414757"/>
            <a:ext cx="1956779" cy="1073073"/>
          </a:xfrm>
          <a:prstGeom prst="rect">
            <a:avLst/>
          </a:prstGeom>
        </p:spPr>
      </p:pic>
      <p:sp>
        <p:nvSpPr>
          <p:cNvPr id="31" name="Text Placeholder 1">
            <a:extLst>
              <a:ext uri="{FF2B5EF4-FFF2-40B4-BE49-F238E27FC236}">
                <a16:creationId xmlns:a16="http://schemas.microsoft.com/office/drawing/2014/main" id="{69CC5262-D8F6-B12C-264D-106C42CFC94D}"/>
              </a:ext>
            </a:extLst>
          </p:cNvPr>
          <p:cNvSpPr txBox="1">
            <a:spLocks/>
          </p:cNvSpPr>
          <p:nvPr/>
        </p:nvSpPr>
        <p:spPr>
          <a:xfrm>
            <a:off x="251520" y="988354"/>
            <a:ext cx="2362950" cy="3718897"/>
          </a:xfrm>
          <a:prstGeom prst="rect">
            <a:avLst/>
          </a:prstGeom>
          <a:noFill/>
        </p:spPr>
        <p:txBody>
          <a:bodyPr vert="horz" lIns="0" tIns="0" anchor="t" anchorCtr="0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800" b="0" i="0" kern="1200" cap="none" baseline="0">
                <a:solidFill>
                  <a:schemeClr val="bg2"/>
                </a:solidFill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bg2"/>
                </a:solidFill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defRPr>
            </a:lvl2pPr>
            <a:lvl3pPr marL="1200150" indent="-285750" algn="l" defTabSz="914400" rtl="0" eaLnBrk="1" latinLnBrk="0" hangingPunct="1">
              <a:spcBef>
                <a:spcPct val="20000"/>
              </a:spcBef>
              <a:buFont typeface="System Font Regular"/>
              <a:buChar char="–"/>
              <a:defRPr sz="1600" b="0" i="0" kern="1200">
                <a:solidFill>
                  <a:schemeClr val="bg2"/>
                </a:solidFill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defRPr>
            </a:lvl3pPr>
            <a:lvl4pPr marL="1657350" indent="-285750" algn="l" defTabSz="914400" rtl="0" eaLnBrk="1" latinLnBrk="0" hangingPunct="1">
              <a:spcBef>
                <a:spcPct val="20000"/>
              </a:spcBef>
              <a:buFont typeface="System Font Regular"/>
              <a:buChar char="&gt;"/>
              <a:defRPr sz="1600" b="0" i="0" kern="1200">
                <a:solidFill>
                  <a:schemeClr val="bg2"/>
                </a:solidFill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defRPr>
            </a:lvl4pPr>
            <a:lvl5pPr marL="2114550" indent="-28575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600" b="0" i="0" kern="1200">
                <a:solidFill>
                  <a:schemeClr val="bg2"/>
                </a:solidFill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600" b="0" i="0" kern="1200">
                <a:solidFill>
                  <a:schemeClr val="bg2"/>
                </a:solidFill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500"/>
              </a:spcBef>
              <a:spcAft>
                <a:spcPts val="100"/>
              </a:spcAft>
            </a:pPr>
            <a:r>
              <a:rPr lang="en-GB" sz="1100" dirty="0">
                <a:latin typeface="+mn-lt"/>
              </a:rPr>
              <a:t>MAIN FEATURES</a:t>
            </a:r>
          </a:p>
          <a:p>
            <a:pPr marL="108000" indent="-108000">
              <a:spcBef>
                <a:spcPts val="500"/>
              </a:spcBef>
              <a:spcAft>
                <a:spcPts val="100"/>
              </a:spcAft>
              <a:buFont typeface="Arial" panose="020B0604020202020204" pitchFamily="34" charset="0"/>
              <a:buChar char="•"/>
            </a:pPr>
            <a:r>
              <a:rPr lang="en-GB" sz="860" b="1" dirty="0"/>
              <a:t>Typical Chiller Configuration. </a:t>
            </a:r>
          </a:p>
          <a:p>
            <a:pPr marL="228600">
              <a:spcBef>
                <a:spcPts val="500"/>
              </a:spcBef>
              <a:spcAft>
                <a:spcPts val="100"/>
              </a:spcAft>
            </a:pPr>
            <a:r>
              <a:rPr lang="en-GB" sz="860" b="1" dirty="0"/>
              <a:t>Compressors: </a:t>
            </a:r>
            <a:r>
              <a:rPr lang="en-GB" sz="860" dirty="0"/>
              <a:t>Screw type (Daikin/J&amp;E Hall) with Economiser. </a:t>
            </a:r>
            <a:br>
              <a:rPr lang="en-GB" sz="860" dirty="0"/>
            </a:br>
            <a:r>
              <a:rPr lang="en-GB" sz="860" b="1" dirty="0"/>
              <a:t>Oil Separator: </a:t>
            </a:r>
            <a:r>
              <a:rPr lang="en-GB" sz="860" dirty="0"/>
              <a:t>Horizontal</a:t>
            </a:r>
            <a:br>
              <a:rPr lang="en-GB" sz="860" dirty="0"/>
            </a:br>
            <a:r>
              <a:rPr lang="en-GB" sz="860" dirty="0"/>
              <a:t>(Vertical for lower capacities only) </a:t>
            </a:r>
            <a:br>
              <a:rPr lang="en-GB" sz="860" dirty="0"/>
            </a:br>
            <a:r>
              <a:rPr lang="en-GB" sz="860" b="1" dirty="0"/>
              <a:t>Condenser: </a:t>
            </a:r>
            <a:r>
              <a:rPr lang="en-GB" sz="860" dirty="0"/>
              <a:t>Plate HX Stainless Steel. </a:t>
            </a:r>
            <a:br>
              <a:rPr lang="en-GB" sz="860" dirty="0"/>
            </a:br>
            <a:r>
              <a:rPr lang="en-GB" sz="860" b="1" dirty="0"/>
              <a:t>Evaporator: </a:t>
            </a:r>
            <a:r>
              <a:rPr lang="en-GB" sz="860" dirty="0"/>
              <a:t>Flooded Plate HX Stainless Steel. </a:t>
            </a:r>
            <a:br>
              <a:rPr lang="en-GB" sz="860" dirty="0"/>
            </a:br>
            <a:r>
              <a:rPr lang="en-GB" sz="860" b="1" dirty="0"/>
              <a:t>Oil Cooling Method: </a:t>
            </a:r>
            <a:r>
              <a:rPr lang="en-GB" sz="860" dirty="0"/>
              <a:t>External water cooled, Thermosyphon, Liquid injection. </a:t>
            </a:r>
            <a:br>
              <a:rPr lang="en-GB" sz="860" dirty="0"/>
            </a:br>
            <a:r>
              <a:rPr lang="en-GB" sz="860" b="1" dirty="0"/>
              <a:t>Ammonia Separator: </a:t>
            </a:r>
            <a:r>
              <a:rPr lang="en-GB" sz="860" dirty="0"/>
              <a:t>Horizontal with level control and automatic oil recovery system. </a:t>
            </a:r>
            <a:r>
              <a:rPr lang="en-GB" sz="860" b="1" dirty="0"/>
              <a:t>Safety Valves: </a:t>
            </a:r>
            <a:r>
              <a:rPr lang="en-GB" sz="860" dirty="0"/>
              <a:t>Double with switching valve </a:t>
            </a:r>
            <a:r>
              <a:rPr lang="en-GB" sz="860" b="1" dirty="0" err="1"/>
              <a:t>Power&amp;Control</a:t>
            </a:r>
            <a:r>
              <a:rPr lang="en-GB" sz="860" b="1" dirty="0"/>
              <a:t> Panel and VFD: </a:t>
            </a:r>
            <a:r>
              <a:rPr lang="en-GB" sz="860" dirty="0"/>
              <a:t>installed</a:t>
            </a:r>
            <a:br>
              <a:rPr lang="en-GB" sz="860" dirty="0"/>
            </a:br>
            <a:r>
              <a:rPr lang="en-GB" sz="860" dirty="0"/>
              <a:t>on-board or provided loose. </a:t>
            </a:r>
            <a:br>
              <a:rPr lang="en-GB" sz="860" dirty="0"/>
            </a:br>
            <a:r>
              <a:rPr lang="en-GB" sz="860" b="1" dirty="0"/>
              <a:t>PLC: </a:t>
            </a:r>
            <a:r>
              <a:rPr lang="en-GB" sz="860" dirty="0"/>
              <a:t>Siemens. </a:t>
            </a:r>
            <a:br>
              <a:rPr lang="en-GB" sz="860" dirty="0"/>
            </a:br>
            <a:r>
              <a:rPr lang="en-GB" sz="860" b="1" dirty="0"/>
              <a:t>Installation: </a:t>
            </a:r>
            <a:r>
              <a:rPr lang="en-GB" sz="860" dirty="0"/>
              <a:t>Indoor or Outdoor</a:t>
            </a:r>
            <a:br>
              <a:rPr lang="en-GB" sz="860" dirty="0"/>
            </a:br>
            <a:r>
              <a:rPr lang="en-GB" sz="860" dirty="0"/>
              <a:t>(with protective enclosure)  </a:t>
            </a:r>
          </a:p>
          <a:p>
            <a:pPr marL="108000" indent="-108000">
              <a:spcBef>
                <a:spcPts val="500"/>
              </a:spcBef>
              <a:spcAft>
                <a:spcPts val="100"/>
              </a:spcAft>
              <a:buFont typeface="Arial" panose="020B0604020202020204" pitchFamily="34" charset="0"/>
              <a:buChar char="•"/>
            </a:pPr>
            <a:r>
              <a:rPr lang="en-GB" sz="860" b="1" dirty="0"/>
              <a:t>Chiller units are fully assembled and wired</a:t>
            </a:r>
            <a:br>
              <a:rPr lang="en-GB" sz="860" b="1" dirty="0"/>
            </a:br>
            <a:r>
              <a:rPr lang="en-GB" sz="860" b="1" dirty="0"/>
              <a:t>in the workshop.</a:t>
            </a:r>
          </a:p>
          <a:p>
            <a:pPr marL="108000" indent="-108000">
              <a:spcBef>
                <a:spcPts val="500"/>
              </a:spcBef>
              <a:spcAft>
                <a:spcPts val="100"/>
              </a:spcAft>
              <a:buFont typeface="Arial" panose="020B0604020202020204" pitchFamily="34" charset="0"/>
              <a:buChar char="•"/>
            </a:pPr>
            <a:r>
              <a:rPr lang="en-GB" sz="860" b="1" dirty="0"/>
              <a:t>Working conditions: Multiple set-points selectable </a:t>
            </a:r>
            <a:r>
              <a:rPr lang="en-GB" sz="860" dirty="0"/>
              <a:t>(According to the compressor/unit limits). </a:t>
            </a:r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223146335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Rectangle 48">
            <a:extLst>
              <a:ext uri="{FF2B5EF4-FFF2-40B4-BE49-F238E27FC236}">
                <a16:creationId xmlns:a16="http://schemas.microsoft.com/office/drawing/2014/main" id="{5D7413EC-CEFA-72DF-CDD0-1CC7EF95EFF1}"/>
              </a:ext>
            </a:extLst>
          </p:cNvPr>
          <p:cNvSpPr/>
          <p:nvPr/>
        </p:nvSpPr>
        <p:spPr>
          <a:xfrm>
            <a:off x="7005437" y="4487830"/>
            <a:ext cx="1885746" cy="30007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001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dirty="0">
              <a:solidFill>
                <a:schemeClr val="bg2"/>
              </a:solidFill>
            </a:endParaRPr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91739506-E05A-10B4-0B51-C7FEB51A0AC2}"/>
              </a:ext>
            </a:extLst>
          </p:cNvPr>
          <p:cNvSpPr/>
          <p:nvPr/>
        </p:nvSpPr>
        <p:spPr>
          <a:xfrm>
            <a:off x="2699792" y="4487830"/>
            <a:ext cx="1777148" cy="30007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001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dirty="0">
              <a:solidFill>
                <a:schemeClr val="bg2"/>
              </a:solidFill>
            </a:endParaRP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30ACD046-FD70-2B24-F5A1-C8B9E39983C0}"/>
              </a:ext>
            </a:extLst>
          </p:cNvPr>
          <p:cNvSpPr/>
          <p:nvPr/>
        </p:nvSpPr>
        <p:spPr>
          <a:xfrm>
            <a:off x="4840139" y="4499090"/>
            <a:ext cx="1820093" cy="30007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001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dirty="0">
              <a:solidFill>
                <a:schemeClr val="bg2"/>
              </a:solidFill>
            </a:endParaRPr>
          </a:p>
        </p:txBody>
      </p:sp>
      <p:pic>
        <p:nvPicPr>
          <p:cNvPr id="28" name="Picture 27" descr="A machine with pipes inside&#10;&#10;Description automatically generated">
            <a:extLst>
              <a:ext uri="{FF2B5EF4-FFF2-40B4-BE49-F238E27FC236}">
                <a16:creationId xmlns:a16="http://schemas.microsoft.com/office/drawing/2014/main" id="{59BD611B-BF34-2B3C-8155-8C46FF460F7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52918" y="3363590"/>
            <a:ext cx="1807314" cy="1105234"/>
          </a:xfrm>
          <a:prstGeom prst="rect">
            <a:avLst/>
          </a:prstGeom>
        </p:spPr>
      </p:pic>
      <p:graphicFrame>
        <p:nvGraphicFramePr>
          <p:cNvPr id="34" name="Tabella 9">
            <a:extLst>
              <a:ext uri="{FF2B5EF4-FFF2-40B4-BE49-F238E27FC236}">
                <a16:creationId xmlns:a16="http://schemas.microsoft.com/office/drawing/2014/main" id="{8673D8CB-EBFE-CABA-700F-5AA8DE78D44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73667707"/>
              </p:ext>
            </p:extLst>
          </p:nvPr>
        </p:nvGraphicFramePr>
        <p:xfrm>
          <a:off x="2566381" y="986814"/>
          <a:ext cx="6325160" cy="2365466"/>
        </p:xfrm>
        <a:graphic>
          <a:graphicData uri="http://schemas.openxmlformats.org/drawingml/2006/table">
            <a:tbl>
              <a:tblPr/>
              <a:tblGrid>
                <a:gridCol w="282966">
                  <a:extLst>
                    <a:ext uri="{9D8B030D-6E8A-4147-A177-3AD203B41FA5}">
                      <a16:colId xmlns:a16="http://schemas.microsoft.com/office/drawing/2014/main" val="3963667467"/>
                    </a:ext>
                  </a:extLst>
                </a:gridCol>
                <a:gridCol w="216387">
                  <a:extLst>
                    <a:ext uri="{9D8B030D-6E8A-4147-A177-3AD203B41FA5}">
                      <a16:colId xmlns:a16="http://schemas.microsoft.com/office/drawing/2014/main" val="3992909652"/>
                    </a:ext>
                  </a:extLst>
                </a:gridCol>
                <a:gridCol w="174774">
                  <a:extLst>
                    <a:ext uri="{9D8B030D-6E8A-4147-A177-3AD203B41FA5}">
                      <a16:colId xmlns:a16="http://schemas.microsoft.com/office/drawing/2014/main" val="1537172342"/>
                    </a:ext>
                  </a:extLst>
                </a:gridCol>
                <a:gridCol w="174774">
                  <a:extLst>
                    <a:ext uri="{9D8B030D-6E8A-4147-A177-3AD203B41FA5}">
                      <a16:colId xmlns:a16="http://schemas.microsoft.com/office/drawing/2014/main" val="2615931789"/>
                    </a:ext>
                  </a:extLst>
                </a:gridCol>
                <a:gridCol w="174774">
                  <a:extLst>
                    <a:ext uri="{9D8B030D-6E8A-4147-A177-3AD203B41FA5}">
                      <a16:colId xmlns:a16="http://schemas.microsoft.com/office/drawing/2014/main" val="1723521424"/>
                    </a:ext>
                  </a:extLst>
                </a:gridCol>
                <a:gridCol w="233033">
                  <a:extLst>
                    <a:ext uri="{9D8B030D-6E8A-4147-A177-3AD203B41FA5}">
                      <a16:colId xmlns:a16="http://schemas.microsoft.com/office/drawing/2014/main" val="2263787308"/>
                    </a:ext>
                  </a:extLst>
                </a:gridCol>
                <a:gridCol w="233033">
                  <a:extLst>
                    <a:ext uri="{9D8B030D-6E8A-4147-A177-3AD203B41FA5}">
                      <a16:colId xmlns:a16="http://schemas.microsoft.com/office/drawing/2014/main" val="3143910694"/>
                    </a:ext>
                  </a:extLst>
                </a:gridCol>
                <a:gridCol w="233033">
                  <a:extLst>
                    <a:ext uri="{9D8B030D-6E8A-4147-A177-3AD203B41FA5}">
                      <a16:colId xmlns:a16="http://schemas.microsoft.com/office/drawing/2014/main" val="275430039"/>
                    </a:ext>
                  </a:extLst>
                </a:gridCol>
                <a:gridCol w="233033">
                  <a:extLst>
                    <a:ext uri="{9D8B030D-6E8A-4147-A177-3AD203B41FA5}">
                      <a16:colId xmlns:a16="http://schemas.microsoft.com/office/drawing/2014/main" val="221767980"/>
                    </a:ext>
                  </a:extLst>
                </a:gridCol>
                <a:gridCol w="233033">
                  <a:extLst>
                    <a:ext uri="{9D8B030D-6E8A-4147-A177-3AD203B41FA5}">
                      <a16:colId xmlns:a16="http://schemas.microsoft.com/office/drawing/2014/main" val="306545445"/>
                    </a:ext>
                  </a:extLst>
                </a:gridCol>
                <a:gridCol w="233033">
                  <a:extLst>
                    <a:ext uri="{9D8B030D-6E8A-4147-A177-3AD203B41FA5}">
                      <a16:colId xmlns:a16="http://schemas.microsoft.com/office/drawing/2014/main" val="2099851233"/>
                    </a:ext>
                  </a:extLst>
                </a:gridCol>
                <a:gridCol w="233033">
                  <a:extLst>
                    <a:ext uri="{9D8B030D-6E8A-4147-A177-3AD203B41FA5}">
                      <a16:colId xmlns:a16="http://schemas.microsoft.com/office/drawing/2014/main" val="854089870"/>
                    </a:ext>
                  </a:extLst>
                </a:gridCol>
                <a:gridCol w="233033">
                  <a:extLst>
                    <a:ext uri="{9D8B030D-6E8A-4147-A177-3AD203B41FA5}">
                      <a16:colId xmlns:a16="http://schemas.microsoft.com/office/drawing/2014/main" val="2337257581"/>
                    </a:ext>
                  </a:extLst>
                </a:gridCol>
                <a:gridCol w="233033">
                  <a:extLst>
                    <a:ext uri="{9D8B030D-6E8A-4147-A177-3AD203B41FA5}">
                      <a16:colId xmlns:a16="http://schemas.microsoft.com/office/drawing/2014/main" val="1528874375"/>
                    </a:ext>
                  </a:extLst>
                </a:gridCol>
                <a:gridCol w="233033">
                  <a:extLst>
                    <a:ext uri="{9D8B030D-6E8A-4147-A177-3AD203B41FA5}">
                      <a16:colId xmlns:a16="http://schemas.microsoft.com/office/drawing/2014/main" val="3426381360"/>
                    </a:ext>
                  </a:extLst>
                </a:gridCol>
                <a:gridCol w="233033">
                  <a:extLst>
                    <a:ext uri="{9D8B030D-6E8A-4147-A177-3AD203B41FA5}">
                      <a16:colId xmlns:a16="http://schemas.microsoft.com/office/drawing/2014/main" val="1876445516"/>
                    </a:ext>
                  </a:extLst>
                </a:gridCol>
                <a:gridCol w="233033">
                  <a:extLst>
                    <a:ext uri="{9D8B030D-6E8A-4147-A177-3AD203B41FA5}">
                      <a16:colId xmlns:a16="http://schemas.microsoft.com/office/drawing/2014/main" val="4178461599"/>
                    </a:ext>
                  </a:extLst>
                </a:gridCol>
                <a:gridCol w="233033">
                  <a:extLst>
                    <a:ext uri="{9D8B030D-6E8A-4147-A177-3AD203B41FA5}">
                      <a16:colId xmlns:a16="http://schemas.microsoft.com/office/drawing/2014/main" val="660871011"/>
                    </a:ext>
                  </a:extLst>
                </a:gridCol>
                <a:gridCol w="233033">
                  <a:extLst>
                    <a:ext uri="{9D8B030D-6E8A-4147-A177-3AD203B41FA5}">
                      <a16:colId xmlns:a16="http://schemas.microsoft.com/office/drawing/2014/main" val="3482136751"/>
                    </a:ext>
                  </a:extLst>
                </a:gridCol>
                <a:gridCol w="291289">
                  <a:extLst>
                    <a:ext uri="{9D8B030D-6E8A-4147-A177-3AD203B41FA5}">
                      <a16:colId xmlns:a16="http://schemas.microsoft.com/office/drawing/2014/main" val="3094130395"/>
                    </a:ext>
                  </a:extLst>
                </a:gridCol>
                <a:gridCol w="291289">
                  <a:extLst>
                    <a:ext uri="{9D8B030D-6E8A-4147-A177-3AD203B41FA5}">
                      <a16:colId xmlns:a16="http://schemas.microsoft.com/office/drawing/2014/main" val="2977378806"/>
                    </a:ext>
                  </a:extLst>
                </a:gridCol>
                <a:gridCol w="291289">
                  <a:extLst>
                    <a:ext uri="{9D8B030D-6E8A-4147-A177-3AD203B41FA5}">
                      <a16:colId xmlns:a16="http://schemas.microsoft.com/office/drawing/2014/main" val="929121795"/>
                    </a:ext>
                  </a:extLst>
                </a:gridCol>
                <a:gridCol w="291289">
                  <a:extLst>
                    <a:ext uri="{9D8B030D-6E8A-4147-A177-3AD203B41FA5}">
                      <a16:colId xmlns:a16="http://schemas.microsoft.com/office/drawing/2014/main" val="874762550"/>
                    </a:ext>
                  </a:extLst>
                </a:gridCol>
                <a:gridCol w="291289">
                  <a:extLst>
                    <a:ext uri="{9D8B030D-6E8A-4147-A177-3AD203B41FA5}">
                      <a16:colId xmlns:a16="http://schemas.microsoft.com/office/drawing/2014/main" val="901197771"/>
                    </a:ext>
                  </a:extLst>
                </a:gridCol>
                <a:gridCol w="291289">
                  <a:extLst>
                    <a:ext uri="{9D8B030D-6E8A-4147-A177-3AD203B41FA5}">
                      <a16:colId xmlns:a16="http://schemas.microsoft.com/office/drawing/2014/main" val="3694194420"/>
                    </a:ext>
                  </a:extLst>
                </a:gridCol>
                <a:gridCol w="291289">
                  <a:extLst>
                    <a:ext uri="{9D8B030D-6E8A-4147-A177-3AD203B41FA5}">
                      <a16:colId xmlns:a16="http://schemas.microsoft.com/office/drawing/2014/main" val="3211582164"/>
                    </a:ext>
                  </a:extLst>
                </a:gridCol>
              </a:tblGrid>
              <a:tr h="213620">
                <a:tc rowSpan="2" gridSpan="2">
                  <a:txBody>
                    <a:bodyPr/>
                    <a:lstStyle/>
                    <a:p>
                      <a:pPr algn="ctr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 </a:t>
                      </a:r>
                    </a:p>
                  </a:txBody>
                  <a:tcPr marL="79267" marR="79267" marT="39633" marB="39633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rowSpan="2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4">
                  <a:txBody>
                    <a:bodyPr/>
                    <a:lstStyle/>
                    <a:p>
                      <a:pPr algn="ctr" fontAlgn="b"/>
                      <a:r>
                        <a:rPr lang="en-GB" sz="86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Cooling Capacity per Single Unit (kW)</a:t>
                      </a:r>
                    </a:p>
                  </a:txBody>
                  <a:tcPr marL="79267" marR="79267" marT="39633" marB="39633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68845692"/>
                  </a:ext>
                </a:extLst>
              </a:tr>
              <a:tr h="183600">
                <a:tc gridSpan="2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0</a:t>
                      </a:r>
                    </a:p>
                  </a:txBody>
                  <a:tcPr marL="8257" marR="8257" marT="8257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15</a:t>
                      </a:r>
                    </a:p>
                  </a:txBody>
                  <a:tcPr marL="8257" marR="8257" marT="8257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50</a:t>
                      </a:r>
                    </a:p>
                  </a:txBody>
                  <a:tcPr marL="8257" marR="8257" marT="8257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100</a:t>
                      </a:r>
                    </a:p>
                  </a:txBody>
                  <a:tcPr marL="8257" marR="8257" marT="8257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150</a:t>
                      </a:r>
                    </a:p>
                  </a:txBody>
                  <a:tcPr marL="8257" marR="8257" marT="8257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200</a:t>
                      </a:r>
                    </a:p>
                  </a:txBody>
                  <a:tcPr marL="8257" marR="8257" marT="8257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250</a:t>
                      </a:r>
                    </a:p>
                  </a:txBody>
                  <a:tcPr marL="8257" marR="8257" marT="8257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275</a:t>
                      </a:r>
                    </a:p>
                  </a:txBody>
                  <a:tcPr marL="8257" marR="8257" marT="8257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300</a:t>
                      </a:r>
                    </a:p>
                  </a:txBody>
                  <a:tcPr marL="8257" marR="8257" marT="8257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375</a:t>
                      </a:r>
                    </a:p>
                  </a:txBody>
                  <a:tcPr marL="8257" marR="8257" marT="8257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450</a:t>
                      </a:r>
                    </a:p>
                  </a:txBody>
                  <a:tcPr marL="8257" marR="8257" marT="8257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500</a:t>
                      </a:r>
                    </a:p>
                  </a:txBody>
                  <a:tcPr marL="8257" marR="8257" marT="8257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550</a:t>
                      </a:r>
                    </a:p>
                  </a:txBody>
                  <a:tcPr marL="8257" marR="8257" marT="8257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600</a:t>
                      </a:r>
                    </a:p>
                  </a:txBody>
                  <a:tcPr marL="8257" marR="8257" marT="8257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700</a:t>
                      </a:r>
                    </a:p>
                  </a:txBody>
                  <a:tcPr marL="8257" marR="8257" marT="8257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750</a:t>
                      </a:r>
                    </a:p>
                  </a:txBody>
                  <a:tcPr marL="8257" marR="8257" marT="8257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900</a:t>
                      </a:r>
                    </a:p>
                  </a:txBody>
                  <a:tcPr marL="8257" marR="8257" marT="8257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1000</a:t>
                      </a:r>
                    </a:p>
                  </a:txBody>
                  <a:tcPr marL="8257" marR="8257" marT="8257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1100</a:t>
                      </a:r>
                    </a:p>
                  </a:txBody>
                  <a:tcPr marL="8257" marR="8257" marT="8257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1250</a:t>
                      </a:r>
                    </a:p>
                  </a:txBody>
                  <a:tcPr marL="8257" marR="8257" marT="8257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1400</a:t>
                      </a:r>
                    </a:p>
                  </a:txBody>
                  <a:tcPr marL="8257" marR="8257" marT="8257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1700</a:t>
                      </a:r>
                    </a:p>
                  </a:txBody>
                  <a:tcPr marL="8257" marR="8257" marT="8257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2000</a:t>
                      </a:r>
                    </a:p>
                  </a:txBody>
                  <a:tcPr marL="8257" marR="8257" marT="8257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3000</a:t>
                      </a:r>
                    </a:p>
                  </a:txBody>
                  <a:tcPr marL="8257" marR="8257" marT="8257" marB="0" anchor="ctr">
                    <a:lnL>
                      <a:noFill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35477133"/>
                  </a:ext>
                </a:extLst>
              </a:tr>
              <a:tr h="173376">
                <a:tc rowSpan="12">
                  <a:txBody>
                    <a:bodyPr/>
                    <a:lstStyle/>
                    <a:p>
                      <a:pPr algn="ctr" fontAlgn="ctr"/>
                      <a:r>
                        <a:rPr lang="en-GB" sz="86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Evaporation Temperature (°C)</a:t>
                      </a:r>
                    </a:p>
                  </a:txBody>
                  <a:tcPr marL="79267" marR="79267" marT="39633" marB="39633" vert="vert27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-45</a:t>
                      </a:r>
                    </a:p>
                  </a:txBody>
                  <a:tcPr marL="8257" marR="8257" marT="8257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+mj-lt"/>
                        </a:rPr>
                        <a:t> </a:t>
                      </a:r>
                    </a:p>
                  </a:txBody>
                  <a:tcPr marL="8257" marR="8257" marT="8257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E8E8E8"/>
                          </a:highlight>
                          <a:latin typeface="+mj-lt"/>
                        </a:rPr>
                        <a:t> </a:t>
                      </a:r>
                    </a:p>
                  </a:txBody>
                  <a:tcPr marL="8257" marR="8257" marT="8257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1" i="0" u="none" strike="noStrike" dirty="0">
                          <a:solidFill>
                            <a:srgbClr val="FFFFFF"/>
                          </a:solidFill>
                          <a:effectLst/>
                          <a:highlight>
                            <a:srgbClr val="215C98"/>
                          </a:highlight>
                          <a:latin typeface="+mj-lt"/>
                        </a:rPr>
                        <a:t> </a:t>
                      </a:r>
                    </a:p>
                  </a:txBody>
                  <a:tcPr marL="8257" marR="8257" marT="8257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215C98"/>
                          </a:highlight>
                          <a:latin typeface="+mj-lt"/>
                        </a:rPr>
                        <a:t> </a:t>
                      </a:r>
                    </a:p>
                  </a:txBody>
                  <a:tcPr marL="8257" marR="8257" marT="8257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215C98"/>
                          </a:highlight>
                          <a:latin typeface="+mj-lt"/>
                        </a:rPr>
                        <a:t> </a:t>
                      </a:r>
                    </a:p>
                  </a:txBody>
                  <a:tcPr marL="8257" marR="8257" marT="8257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83CCEB"/>
                          </a:highlight>
                          <a:latin typeface="+mj-lt"/>
                        </a:rPr>
                        <a:t> </a:t>
                      </a:r>
                    </a:p>
                  </a:txBody>
                  <a:tcPr marL="8257" marR="8257" marT="8257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83CCEB"/>
                          </a:highlight>
                          <a:latin typeface="+mj-lt"/>
                        </a:rPr>
                        <a:t> </a:t>
                      </a:r>
                    </a:p>
                  </a:txBody>
                  <a:tcPr marL="8257" marR="8257" marT="8257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83CCEB"/>
                          </a:highlight>
                          <a:latin typeface="+mj-lt"/>
                        </a:rPr>
                        <a:t> </a:t>
                      </a:r>
                    </a:p>
                  </a:txBody>
                  <a:tcPr marL="8257" marR="8257" marT="8257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83CCEB"/>
                          </a:highlight>
                          <a:latin typeface="+mj-lt"/>
                        </a:rPr>
                        <a:t> </a:t>
                      </a:r>
                    </a:p>
                  </a:txBody>
                  <a:tcPr marL="8257" marR="8257" marT="8257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90000"/>
                      </a:schemeClr>
                    </a:solidFill>
                  </a:tcPr>
                </a:tc>
                <a:tc gridSpan="7">
                  <a:txBody>
                    <a:bodyPr/>
                    <a:lstStyle/>
                    <a:p>
                      <a:pPr algn="l" fontAlgn="ctr"/>
                      <a:endParaRPr lang="en-GB" sz="600" b="0" i="1" u="none" strike="noStrike" dirty="0">
                        <a:solidFill>
                          <a:srgbClr val="000000"/>
                        </a:solidFill>
                        <a:effectLst/>
                        <a:highlight>
                          <a:srgbClr val="FFFFFF"/>
                        </a:highlight>
                        <a:latin typeface="+mj-lt"/>
                      </a:endParaRPr>
                    </a:p>
                  </a:txBody>
                  <a:tcPr marL="79267" marR="79267" marT="39633" marB="39633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7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+mj-lt"/>
                        </a:rPr>
                        <a:t> </a:t>
                      </a:r>
                    </a:p>
                  </a:txBody>
                  <a:tcPr marL="8257" marR="8257" marT="8257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+mj-lt"/>
                        </a:rPr>
                        <a:t> </a:t>
                      </a:r>
                    </a:p>
                  </a:txBody>
                  <a:tcPr marL="8257" marR="8257" marT="8257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+mj-lt"/>
                        </a:rPr>
                        <a:t> </a:t>
                      </a:r>
                    </a:p>
                  </a:txBody>
                  <a:tcPr marL="8257" marR="8257" marT="8257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+mj-lt"/>
                        </a:rPr>
                        <a:t> </a:t>
                      </a:r>
                    </a:p>
                  </a:txBody>
                  <a:tcPr marL="8257" marR="8257" marT="8257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+mj-lt"/>
                        </a:rPr>
                        <a:t> </a:t>
                      </a:r>
                    </a:p>
                  </a:txBody>
                  <a:tcPr marL="8257" marR="8257" marT="8257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+mj-lt"/>
                        </a:rPr>
                        <a:t> </a:t>
                      </a:r>
                    </a:p>
                  </a:txBody>
                  <a:tcPr marL="8257" marR="8257" marT="8257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+mj-lt"/>
                        </a:rPr>
                        <a:t> </a:t>
                      </a:r>
                    </a:p>
                  </a:txBody>
                  <a:tcPr marL="8257" marR="8257" marT="8257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+mj-lt"/>
                        </a:rPr>
                        <a:t> </a:t>
                      </a:r>
                    </a:p>
                  </a:txBody>
                  <a:tcPr marL="8257" marR="8257" marT="8257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21149640"/>
                  </a:ext>
                </a:extLst>
              </a:tr>
              <a:tr h="16317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-40</a:t>
                      </a:r>
                    </a:p>
                  </a:txBody>
                  <a:tcPr marL="8257" marR="8257" marT="8257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+mj-lt"/>
                        </a:rPr>
                        <a:t> </a:t>
                      </a:r>
                    </a:p>
                  </a:txBody>
                  <a:tcPr marL="8257" marR="8257" marT="8257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E8E8E8"/>
                          </a:highlight>
                          <a:latin typeface="+mj-lt"/>
                        </a:rPr>
                        <a:t> </a:t>
                      </a:r>
                    </a:p>
                  </a:txBody>
                  <a:tcPr marL="8257" marR="8257" marT="8257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215C98"/>
                          </a:highlight>
                          <a:latin typeface="+mj-lt"/>
                        </a:rPr>
                        <a:t> </a:t>
                      </a:r>
                    </a:p>
                  </a:txBody>
                  <a:tcPr marL="8257" marR="8257" marT="8257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215C98"/>
                          </a:highlight>
                          <a:latin typeface="+mj-lt"/>
                        </a:rPr>
                        <a:t> </a:t>
                      </a:r>
                    </a:p>
                  </a:txBody>
                  <a:tcPr marL="8257" marR="8257" marT="8257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215C98"/>
                          </a:highlight>
                          <a:latin typeface="+mj-lt"/>
                        </a:rPr>
                        <a:t> </a:t>
                      </a:r>
                    </a:p>
                  </a:txBody>
                  <a:tcPr marL="8257" marR="8257" marT="8257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215C98"/>
                          </a:highlight>
                          <a:latin typeface="+mj-lt"/>
                        </a:rPr>
                        <a:t> </a:t>
                      </a:r>
                    </a:p>
                  </a:txBody>
                  <a:tcPr marL="8257" marR="8257" marT="8257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83CCEB"/>
                          </a:highlight>
                          <a:latin typeface="+mj-lt"/>
                        </a:rPr>
                        <a:t> </a:t>
                      </a:r>
                    </a:p>
                  </a:txBody>
                  <a:tcPr marL="8257" marR="8257" marT="8257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83CCEB"/>
                          </a:highlight>
                          <a:latin typeface="+mj-lt"/>
                        </a:rPr>
                        <a:t> </a:t>
                      </a:r>
                    </a:p>
                  </a:txBody>
                  <a:tcPr marL="8257" marR="8257" marT="8257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83CCEB"/>
                          </a:highlight>
                          <a:latin typeface="+mj-lt"/>
                        </a:rPr>
                        <a:t> </a:t>
                      </a:r>
                    </a:p>
                  </a:txBody>
                  <a:tcPr marL="8257" marR="8257" marT="8257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83CCEB"/>
                          </a:highlight>
                          <a:latin typeface="+mj-lt"/>
                        </a:rPr>
                        <a:t> </a:t>
                      </a:r>
                    </a:p>
                  </a:txBody>
                  <a:tcPr marL="8257" marR="8257" marT="8257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+mj-lt"/>
                        </a:rPr>
                        <a:t> </a:t>
                      </a:r>
                    </a:p>
                  </a:txBody>
                  <a:tcPr marL="8257" marR="8257" marT="8257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+mj-lt"/>
                        </a:rPr>
                        <a:t> </a:t>
                      </a:r>
                    </a:p>
                  </a:txBody>
                  <a:tcPr marL="8257" marR="8257" marT="8257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+mj-lt"/>
                        </a:rPr>
                        <a:t> </a:t>
                      </a:r>
                    </a:p>
                  </a:txBody>
                  <a:tcPr marL="8257" marR="8257" marT="8257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+mj-lt"/>
                        </a:rPr>
                        <a:t> </a:t>
                      </a:r>
                    </a:p>
                  </a:txBody>
                  <a:tcPr marL="8257" marR="8257" marT="8257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+mj-lt"/>
                        </a:rPr>
                        <a:t> </a:t>
                      </a:r>
                    </a:p>
                  </a:txBody>
                  <a:tcPr marL="8257" marR="8257" marT="8257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+mj-lt"/>
                        </a:rPr>
                        <a:t> </a:t>
                      </a:r>
                    </a:p>
                  </a:txBody>
                  <a:tcPr marL="8257" marR="8257" marT="8257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+mj-lt"/>
                        </a:rPr>
                        <a:t> </a:t>
                      </a:r>
                    </a:p>
                  </a:txBody>
                  <a:tcPr marL="8257" marR="8257" marT="8257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+mj-lt"/>
                        </a:rPr>
                        <a:t> </a:t>
                      </a:r>
                    </a:p>
                  </a:txBody>
                  <a:tcPr marL="8257" marR="8257" marT="8257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+mj-lt"/>
                        </a:rPr>
                        <a:t> </a:t>
                      </a:r>
                    </a:p>
                  </a:txBody>
                  <a:tcPr marL="8257" marR="8257" marT="8257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+mj-lt"/>
                        </a:rPr>
                        <a:t> </a:t>
                      </a:r>
                    </a:p>
                  </a:txBody>
                  <a:tcPr marL="8257" marR="8257" marT="8257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+mj-lt"/>
                        </a:rPr>
                        <a:t> </a:t>
                      </a:r>
                    </a:p>
                  </a:txBody>
                  <a:tcPr marL="8257" marR="8257" marT="8257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+mj-lt"/>
                        </a:rPr>
                        <a:t> </a:t>
                      </a:r>
                    </a:p>
                  </a:txBody>
                  <a:tcPr marL="8257" marR="8257" marT="8257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+mj-lt"/>
                        </a:rPr>
                        <a:t> </a:t>
                      </a:r>
                    </a:p>
                  </a:txBody>
                  <a:tcPr marL="8257" marR="8257" marT="8257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+mj-lt"/>
                        </a:rPr>
                        <a:t> </a:t>
                      </a:r>
                    </a:p>
                  </a:txBody>
                  <a:tcPr marL="8257" marR="8257" marT="8257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28284879"/>
                  </a:ext>
                </a:extLst>
              </a:tr>
              <a:tr h="16317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-35</a:t>
                      </a:r>
                    </a:p>
                  </a:txBody>
                  <a:tcPr marL="8257" marR="8257" marT="8257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+mj-lt"/>
                        </a:rPr>
                        <a:t> </a:t>
                      </a:r>
                    </a:p>
                  </a:txBody>
                  <a:tcPr marL="8257" marR="8257" marT="8257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E8E8E8"/>
                          </a:highlight>
                          <a:latin typeface="+mj-lt"/>
                        </a:rPr>
                        <a:t> </a:t>
                      </a:r>
                    </a:p>
                  </a:txBody>
                  <a:tcPr marL="8257" marR="8257" marT="8257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215C98"/>
                          </a:highlight>
                          <a:latin typeface="+mj-lt"/>
                        </a:rPr>
                        <a:t> </a:t>
                      </a:r>
                    </a:p>
                  </a:txBody>
                  <a:tcPr marL="8257" marR="8257" marT="8257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215C98"/>
                          </a:highlight>
                          <a:latin typeface="+mj-lt"/>
                        </a:rPr>
                        <a:t> </a:t>
                      </a:r>
                    </a:p>
                  </a:txBody>
                  <a:tcPr marL="8257" marR="8257" marT="8257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215C98"/>
                          </a:highlight>
                          <a:latin typeface="+mj-lt"/>
                        </a:rPr>
                        <a:t> </a:t>
                      </a:r>
                    </a:p>
                  </a:txBody>
                  <a:tcPr marL="8257" marR="8257" marT="8257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215C98"/>
                          </a:highlight>
                          <a:latin typeface="+mj-lt"/>
                        </a:rPr>
                        <a:t> </a:t>
                      </a:r>
                    </a:p>
                  </a:txBody>
                  <a:tcPr marL="8257" marR="8257" marT="8257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215C98"/>
                          </a:highlight>
                          <a:latin typeface="+mj-lt"/>
                        </a:rPr>
                        <a:t> </a:t>
                      </a:r>
                    </a:p>
                  </a:txBody>
                  <a:tcPr marL="8257" marR="8257" marT="8257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83CCEB"/>
                          </a:highlight>
                          <a:latin typeface="+mj-lt"/>
                        </a:rPr>
                        <a:t> </a:t>
                      </a:r>
                    </a:p>
                  </a:txBody>
                  <a:tcPr marL="8257" marR="8257" marT="8257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83CCEB"/>
                          </a:highlight>
                          <a:latin typeface="+mj-lt"/>
                        </a:rPr>
                        <a:t> </a:t>
                      </a:r>
                    </a:p>
                  </a:txBody>
                  <a:tcPr marL="8257" marR="8257" marT="8257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83CCEB"/>
                          </a:highlight>
                          <a:latin typeface="+mj-lt"/>
                        </a:rPr>
                        <a:t> </a:t>
                      </a:r>
                    </a:p>
                  </a:txBody>
                  <a:tcPr marL="8257" marR="8257" marT="8257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83CCEB"/>
                          </a:highlight>
                          <a:latin typeface="+mj-lt"/>
                        </a:rPr>
                        <a:t> </a:t>
                      </a:r>
                    </a:p>
                  </a:txBody>
                  <a:tcPr marL="8257" marR="8257" marT="8257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83CCEB"/>
                          </a:highlight>
                          <a:latin typeface="+mj-lt"/>
                        </a:rPr>
                        <a:t> </a:t>
                      </a:r>
                    </a:p>
                  </a:txBody>
                  <a:tcPr marL="8257" marR="8257" marT="8257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+mj-lt"/>
                        </a:rPr>
                        <a:t> </a:t>
                      </a:r>
                    </a:p>
                  </a:txBody>
                  <a:tcPr marL="8257" marR="8257" marT="8257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+mj-lt"/>
                        </a:rPr>
                        <a:t> </a:t>
                      </a:r>
                    </a:p>
                  </a:txBody>
                  <a:tcPr marL="8257" marR="8257" marT="8257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+mj-lt"/>
                        </a:rPr>
                        <a:t> </a:t>
                      </a:r>
                    </a:p>
                  </a:txBody>
                  <a:tcPr marL="8257" marR="8257" marT="8257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+mj-lt"/>
                        </a:rPr>
                        <a:t> </a:t>
                      </a:r>
                    </a:p>
                  </a:txBody>
                  <a:tcPr marL="8257" marR="8257" marT="8257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+mj-lt"/>
                        </a:rPr>
                        <a:t> </a:t>
                      </a:r>
                    </a:p>
                  </a:txBody>
                  <a:tcPr marL="8257" marR="8257" marT="8257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+mj-lt"/>
                        </a:rPr>
                        <a:t> </a:t>
                      </a:r>
                    </a:p>
                  </a:txBody>
                  <a:tcPr marL="8257" marR="8257" marT="8257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+mj-lt"/>
                        </a:rPr>
                        <a:t> </a:t>
                      </a:r>
                    </a:p>
                  </a:txBody>
                  <a:tcPr marL="8257" marR="8257" marT="8257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+mj-lt"/>
                        </a:rPr>
                        <a:t> </a:t>
                      </a:r>
                    </a:p>
                  </a:txBody>
                  <a:tcPr marL="8257" marR="8257" marT="8257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+mj-lt"/>
                        </a:rPr>
                        <a:t> </a:t>
                      </a:r>
                    </a:p>
                  </a:txBody>
                  <a:tcPr marL="8257" marR="8257" marT="8257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+mj-lt"/>
                        </a:rPr>
                        <a:t> </a:t>
                      </a:r>
                    </a:p>
                  </a:txBody>
                  <a:tcPr marL="8257" marR="8257" marT="8257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+mj-lt"/>
                        </a:rPr>
                        <a:t> </a:t>
                      </a:r>
                    </a:p>
                  </a:txBody>
                  <a:tcPr marL="8257" marR="8257" marT="8257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+mj-lt"/>
                        </a:rPr>
                        <a:t> </a:t>
                      </a:r>
                    </a:p>
                  </a:txBody>
                  <a:tcPr marL="8257" marR="8257" marT="8257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30886793"/>
                  </a:ext>
                </a:extLst>
              </a:tr>
              <a:tr h="16317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6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-30</a:t>
                      </a:r>
                    </a:p>
                  </a:txBody>
                  <a:tcPr marL="8257" marR="8257" marT="8257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+mj-lt"/>
                        </a:rPr>
                        <a:t> </a:t>
                      </a:r>
                    </a:p>
                  </a:txBody>
                  <a:tcPr marL="8257" marR="8257" marT="8257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E8E8E8"/>
                          </a:highlight>
                          <a:latin typeface="+mj-lt"/>
                        </a:rPr>
                        <a:t> </a:t>
                      </a:r>
                    </a:p>
                  </a:txBody>
                  <a:tcPr marL="8257" marR="8257" marT="8257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215C98"/>
                          </a:highlight>
                          <a:latin typeface="+mj-lt"/>
                        </a:rPr>
                        <a:t> </a:t>
                      </a:r>
                    </a:p>
                  </a:txBody>
                  <a:tcPr marL="8257" marR="8257" marT="8257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215C98"/>
                          </a:highlight>
                          <a:latin typeface="+mj-lt"/>
                        </a:rPr>
                        <a:t> </a:t>
                      </a:r>
                    </a:p>
                  </a:txBody>
                  <a:tcPr marL="8257" marR="8257" marT="8257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215C98"/>
                          </a:highlight>
                          <a:latin typeface="+mj-lt"/>
                        </a:rPr>
                        <a:t> </a:t>
                      </a:r>
                    </a:p>
                  </a:txBody>
                  <a:tcPr marL="8257" marR="8257" marT="8257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215C98"/>
                          </a:highlight>
                          <a:latin typeface="+mj-lt"/>
                        </a:rPr>
                        <a:t> </a:t>
                      </a:r>
                    </a:p>
                  </a:txBody>
                  <a:tcPr marL="8257" marR="8257" marT="8257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215C98"/>
                          </a:highlight>
                          <a:latin typeface="+mj-lt"/>
                        </a:rPr>
                        <a:t> </a:t>
                      </a:r>
                    </a:p>
                  </a:txBody>
                  <a:tcPr marL="8257" marR="8257" marT="8257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215C98"/>
                          </a:highlight>
                          <a:latin typeface="+mj-lt"/>
                        </a:rPr>
                        <a:t> </a:t>
                      </a:r>
                    </a:p>
                  </a:txBody>
                  <a:tcPr marL="8257" marR="8257" marT="8257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215C98"/>
                          </a:highlight>
                          <a:latin typeface="+mj-lt"/>
                        </a:rPr>
                        <a:t> </a:t>
                      </a:r>
                    </a:p>
                  </a:txBody>
                  <a:tcPr marL="8257" marR="8257" marT="8257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83CCEB"/>
                          </a:highlight>
                          <a:latin typeface="+mj-lt"/>
                        </a:rPr>
                        <a:t> </a:t>
                      </a:r>
                    </a:p>
                  </a:txBody>
                  <a:tcPr marL="8257" marR="8257" marT="8257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83CCEB"/>
                          </a:highlight>
                          <a:latin typeface="+mj-lt"/>
                        </a:rPr>
                        <a:t> </a:t>
                      </a:r>
                    </a:p>
                  </a:txBody>
                  <a:tcPr marL="8257" marR="8257" marT="8257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83CCEB"/>
                          </a:highlight>
                          <a:latin typeface="+mj-lt"/>
                        </a:rPr>
                        <a:t> </a:t>
                      </a:r>
                    </a:p>
                  </a:txBody>
                  <a:tcPr marL="8257" marR="8257" marT="8257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83CCEB"/>
                          </a:highlight>
                          <a:latin typeface="+mj-lt"/>
                        </a:rPr>
                        <a:t> </a:t>
                      </a:r>
                    </a:p>
                  </a:txBody>
                  <a:tcPr marL="8257" marR="8257" marT="8257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83CCEB"/>
                          </a:highlight>
                          <a:latin typeface="+mj-lt"/>
                        </a:rPr>
                        <a:t> </a:t>
                      </a:r>
                    </a:p>
                  </a:txBody>
                  <a:tcPr marL="8257" marR="8257" marT="8257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+mj-lt"/>
                        </a:rPr>
                        <a:t> </a:t>
                      </a:r>
                    </a:p>
                  </a:txBody>
                  <a:tcPr marL="8257" marR="8257" marT="8257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+mj-lt"/>
                        </a:rPr>
                        <a:t> </a:t>
                      </a:r>
                    </a:p>
                  </a:txBody>
                  <a:tcPr marL="8257" marR="8257" marT="8257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+mj-lt"/>
                        </a:rPr>
                        <a:t> </a:t>
                      </a:r>
                    </a:p>
                  </a:txBody>
                  <a:tcPr marL="8257" marR="8257" marT="8257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+mj-lt"/>
                        </a:rPr>
                        <a:t> </a:t>
                      </a:r>
                    </a:p>
                  </a:txBody>
                  <a:tcPr marL="8257" marR="8257" marT="8257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+mj-lt"/>
                        </a:rPr>
                        <a:t> </a:t>
                      </a:r>
                    </a:p>
                  </a:txBody>
                  <a:tcPr marL="8257" marR="8257" marT="8257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+mj-lt"/>
                        </a:rPr>
                        <a:t> </a:t>
                      </a:r>
                    </a:p>
                  </a:txBody>
                  <a:tcPr marL="8257" marR="8257" marT="8257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+mj-lt"/>
                        </a:rPr>
                        <a:t> </a:t>
                      </a:r>
                    </a:p>
                  </a:txBody>
                  <a:tcPr marL="8257" marR="8257" marT="8257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+mj-lt"/>
                        </a:rPr>
                        <a:t> </a:t>
                      </a:r>
                    </a:p>
                  </a:txBody>
                  <a:tcPr marL="8257" marR="8257" marT="8257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+mj-lt"/>
                        </a:rPr>
                        <a:t> </a:t>
                      </a:r>
                    </a:p>
                  </a:txBody>
                  <a:tcPr marL="8257" marR="8257" marT="8257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+mj-lt"/>
                        </a:rPr>
                        <a:t> </a:t>
                      </a:r>
                    </a:p>
                  </a:txBody>
                  <a:tcPr marL="8257" marR="8257" marT="8257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49897635"/>
                  </a:ext>
                </a:extLst>
              </a:tr>
              <a:tr h="16317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6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-25</a:t>
                      </a:r>
                    </a:p>
                  </a:txBody>
                  <a:tcPr marL="8257" marR="8257" marT="8257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+mj-lt"/>
                        </a:rPr>
                        <a:t> </a:t>
                      </a:r>
                    </a:p>
                  </a:txBody>
                  <a:tcPr marL="8257" marR="8257" marT="8257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E8E8E8"/>
                          </a:highlight>
                          <a:latin typeface="+mj-lt"/>
                        </a:rPr>
                        <a:t> </a:t>
                      </a:r>
                    </a:p>
                  </a:txBody>
                  <a:tcPr marL="8257" marR="8257" marT="8257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215C98"/>
                          </a:highlight>
                          <a:latin typeface="+mj-lt"/>
                        </a:rPr>
                        <a:t> </a:t>
                      </a:r>
                    </a:p>
                  </a:txBody>
                  <a:tcPr marL="8257" marR="8257" marT="8257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>
                          <a:solidFill>
                            <a:srgbClr val="156082"/>
                          </a:solidFill>
                          <a:effectLst/>
                          <a:highlight>
                            <a:srgbClr val="215C98"/>
                          </a:highlight>
                          <a:latin typeface="+mj-lt"/>
                        </a:rPr>
                        <a:t> </a:t>
                      </a:r>
                    </a:p>
                  </a:txBody>
                  <a:tcPr marL="8257" marR="8257" marT="8257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215C98"/>
                          </a:highlight>
                          <a:latin typeface="+mj-lt"/>
                        </a:rPr>
                        <a:t> </a:t>
                      </a:r>
                    </a:p>
                  </a:txBody>
                  <a:tcPr marL="8257" marR="8257" marT="8257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215C98"/>
                          </a:highlight>
                          <a:latin typeface="+mj-lt"/>
                        </a:rPr>
                        <a:t> </a:t>
                      </a:r>
                    </a:p>
                  </a:txBody>
                  <a:tcPr marL="8257" marR="8257" marT="8257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215C98"/>
                          </a:highlight>
                          <a:latin typeface="+mj-lt"/>
                        </a:rPr>
                        <a:t> </a:t>
                      </a:r>
                    </a:p>
                  </a:txBody>
                  <a:tcPr marL="8257" marR="8257" marT="8257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215C98"/>
                          </a:highlight>
                          <a:latin typeface="+mj-lt"/>
                        </a:rPr>
                        <a:t> </a:t>
                      </a:r>
                    </a:p>
                  </a:txBody>
                  <a:tcPr marL="8257" marR="8257" marT="8257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215C98"/>
                          </a:highlight>
                          <a:latin typeface="+mj-lt"/>
                        </a:rPr>
                        <a:t> </a:t>
                      </a:r>
                    </a:p>
                  </a:txBody>
                  <a:tcPr marL="8257" marR="8257" marT="8257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215C98"/>
                          </a:highlight>
                          <a:latin typeface="+mj-lt"/>
                        </a:rPr>
                        <a:t> </a:t>
                      </a:r>
                    </a:p>
                  </a:txBody>
                  <a:tcPr marL="8257" marR="8257" marT="8257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83CCEB"/>
                          </a:highlight>
                          <a:latin typeface="+mj-lt"/>
                        </a:rPr>
                        <a:t> </a:t>
                      </a:r>
                    </a:p>
                  </a:txBody>
                  <a:tcPr marL="8257" marR="8257" marT="8257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83CCEB"/>
                          </a:highlight>
                          <a:latin typeface="+mj-lt"/>
                        </a:rPr>
                        <a:t> </a:t>
                      </a:r>
                    </a:p>
                  </a:txBody>
                  <a:tcPr marL="8257" marR="8257" marT="8257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83CCEB"/>
                          </a:highlight>
                          <a:latin typeface="+mj-lt"/>
                        </a:rPr>
                        <a:t> </a:t>
                      </a:r>
                    </a:p>
                  </a:txBody>
                  <a:tcPr marL="8257" marR="8257" marT="8257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83CCEB"/>
                          </a:highlight>
                          <a:latin typeface="+mj-lt"/>
                        </a:rPr>
                        <a:t> </a:t>
                      </a:r>
                    </a:p>
                  </a:txBody>
                  <a:tcPr marL="8257" marR="8257" marT="8257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83CCEB"/>
                          </a:highlight>
                          <a:latin typeface="+mj-lt"/>
                        </a:rPr>
                        <a:t> </a:t>
                      </a:r>
                    </a:p>
                  </a:txBody>
                  <a:tcPr marL="8257" marR="8257" marT="8257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83CCEB"/>
                          </a:highlight>
                          <a:latin typeface="+mj-lt"/>
                        </a:rPr>
                        <a:t> </a:t>
                      </a:r>
                    </a:p>
                  </a:txBody>
                  <a:tcPr marL="8257" marR="8257" marT="8257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+mj-lt"/>
                        </a:rPr>
                        <a:t> </a:t>
                      </a:r>
                    </a:p>
                  </a:txBody>
                  <a:tcPr marL="8257" marR="8257" marT="8257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+mj-lt"/>
                        </a:rPr>
                        <a:t> </a:t>
                      </a:r>
                    </a:p>
                  </a:txBody>
                  <a:tcPr marL="8257" marR="8257" marT="8257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+mj-lt"/>
                        </a:rPr>
                        <a:t> </a:t>
                      </a:r>
                    </a:p>
                  </a:txBody>
                  <a:tcPr marL="8257" marR="8257" marT="8257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+mj-lt"/>
                        </a:rPr>
                        <a:t> </a:t>
                      </a:r>
                    </a:p>
                  </a:txBody>
                  <a:tcPr marL="8257" marR="8257" marT="8257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+mj-lt"/>
                        </a:rPr>
                        <a:t> </a:t>
                      </a:r>
                    </a:p>
                  </a:txBody>
                  <a:tcPr marL="8257" marR="8257" marT="8257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+mj-lt"/>
                        </a:rPr>
                        <a:t> </a:t>
                      </a:r>
                    </a:p>
                  </a:txBody>
                  <a:tcPr marL="8257" marR="8257" marT="8257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+mj-lt"/>
                        </a:rPr>
                        <a:t> </a:t>
                      </a:r>
                    </a:p>
                  </a:txBody>
                  <a:tcPr marL="8257" marR="8257" marT="8257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+mj-lt"/>
                        </a:rPr>
                        <a:t> </a:t>
                      </a:r>
                    </a:p>
                  </a:txBody>
                  <a:tcPr marL="8257" marR="8257" marT="8257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22613714"/>
                  </a:ext>
                </a:extLst>
              </a:tr>
              <a:tr h="16317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6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-20</a:t>
                      </a:r>
                    </a:p>
                  </a:txBody>
                  <a:tcPr marL="8257" marR="8257" marT="8257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+mj-lt"/>
                        </a:rPr>
                        <a:t> </a:t>
                      </a:r>
                    </a:p>
                  </a:txBody>
                  <a:tcPr marL="8257" marR="8257" marT="8257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E8E8E8"/>
                          </a:highlight>
                          <a:latin typeface="+mj-lt"/>
                        </a:rPr>
                        <a:t> </a:t>
                      </a:r>
                    </a:p>
                  </a:txBody>
                  <a:tcPr marL="8257" marR="8257" marT="8257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215C98"/>
                          </a:highlight>
                          <a:latin typeface="+mj-lt"/>
                        </a:rPr>
                        <a:t> </a:t>
                      </a:r>
                    </a:p>
                  </a:txBody>
                  <a:tcPr marL="8257" marR="8257" marT="8257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215C98"/>
                          </a:highlight>
                          <a:latin typeface="+mj-lt"/>
                        </a:rPr>
                        <a:t> </a:t>
                      </a:r>
                    </a:p>
                  </a:txBody>
                  <a:tcPr marL="8257" marR="8257" marT="8257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215C98"/>
                          </a:highlight>
                          <a:latin typeface="+mj-lt"/>
                        </a:rPr>
                        <a:t> </a:t>
                      </a:r>
                    </a:p>
                  </a:txBody>
                  <a:tcPr marL="8257" marR="8257" marT="8257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215C98"/>
                          </a:highlight>
                          <a:latin typeface="+mj-lt"/>
                        </a:rPr>
                        <a:t> </a:t>
                      </a:r>
                    </a:p>
                  </a:txBody>
                  <a:tcPr marL="8257" marR="8257" marT="8257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215C98"/>
                          </a:highlight>
                          <a:latin typeface="+mj-lt"/>
                        </a:rPr>
                        <a:t> </a:t>
                      </a:r>
                    </a:p>
                  </a:txBody>
                  <a:tcPr marL="8257" marR="8257" marT="8257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215C98"/>
                          </a:highlight>
                          <a:latin typeface="+mj-lt"/>
                        </a:rPr>
                        <a:t> </a:t>
                      </a:r>
                    </a:p>
                  </a:txBody>
                  <a:tcPr marL="8257" marR="8257" marT="8257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215C98"/>
                          </a:highlight>
                          <a:latin typeface="+mj-lt"/>
                        </a:rPr>
                        <a:t> </a:t>
                      </a:r>
                    </a:p>
                  </a:txBody>
                  <a:tcPr marL="8257" marR="8257" marT="8257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215C98"/>
                          </a:highlight>
                          <a:latin typeface="+mj-lt"/>
                        </a:rPr>
                        <a:t> </a:t>
                      </a:r>
                    </a:p>
                  </a:txBody>
                  <a:tcPr marL="8257" marR="8257" marT="8257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215C98"/>
                          </a:highlight>
                          <a:latin typeface="+mj-lt"/>
                        </a:rPr>
                        <a:t> </a:t>
                      </a:r>
                    </a:p>
                  </a:txBody>
                  <a:tcPr marL="8257" marR="8257" marT="8257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83CCEB"/>
                          </a:highlight>
                          <a:latin typeface="+mj-lt"/>
                        </a:rPr>
                        <a:t> </a:t>
                      </a:r>
                    </a:p>
                  </a:txBody>
                  <a:tcPr marL="8257" marR="8257" marT="8257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83CCEB"/>
                          </a:highlight>
                          <a:latin typeface="+mj-lt"/>
                        </a:rPr>
                        <a:t> </a:t>
                      </a:r>
                    </a:p>
                  </a:txBody>
                  <a:tcPr marL="8257" marR="8257" marT="8257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83CCEB"/>
                          </a:highlight>
                          <a:latin typeface="+mj-lt"/>
                        </a:rPr>
                        <a:t> </a:t>
                      </a:r>
                    </a:p>
                  </a:txBody>
                  <a:tcPr marL="8257" marR="8257" marT="8257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83CCEB"/>
                          </a:highlight>
                          <a:latin typeface="+mj-lt"/>
                        </a:rPr>
                        <a:t> </a:t>
                      </a:r>
                    </a:p>
                  </a:txBody>
                  <a:tcPr marL="8257" marR="8257" marT="8257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83CCEB"/>
                          </a:highlight>
                          <a:latin typeface="+mj-lt"/>
                        </a:rPr>
                        <a:t> </a:t>
                      </a:r>
                    </a:p>
                  </a:txBody>
                  <a:tcPr marL="8257" marR="8257" marT="8257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83CCEB"/>
                          </a:highlight>
                          <a:latin typeface="+mj-lt"/>
                        </a:rPr>
                        <a:t> </a:t>
                      </a:r>
                    </a:p>
                  </a:txBody>
                  <a:tcPr marL="8257" marR="8257" marT="8257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+mj-lt"/>
                        </a:rPr>
                        <a:t> </a:t>
                      </a:r>
                    </a:p>
                  </a:txBody>
                  <a:tcPr marL="8257" marR="8257" marT="8257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+mj-lt"/>
                        </a:rPr>
                        <a:t> </a:t>
                      </a:r>
                    </a:p>
                  </a:txBody>
                  <a:tcPr marL="8257" marR="8257" marT="8257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+mj-lt"/>
                        </a:rPr>
                        <a:t> </a:t>
                      </a:r>
                    </a:p>
                  </a:txBody>
                  <a:tcPr marL="8257" marR="8257" marT="8257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+mj-lt"/>
                        </a:rPr>
                        <a:t> </a:t>
                      </a:r>
                    </a:p>
                  </a:txBody>
                  <a:tcPr marL="8257" marR="8257" marT="8257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+mj-lt"/>
                        </a:rPr>
                        <a:t> </a:t>
                      </a:r>
                    </a:p>
                  </a:txBody>
                  <a:tcPr marL="8257" marR="8257" marT="8257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+mj-lt"/>
                        </a:rPr>
                        <a:t> </a:t>
                      </a:r>
                    </a:p>
                  </a:txBody>
                  <a:tcPr marL="8257" marR="8257" marT="8257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+mj-lt"/>
                        </a:rPr>
                        <a:t> </a:t>
                      </a:r>
                    </a:p>
                  </a:txBody>
                  <a:tcPr marL="8257" marR="8257" marT="8257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83761140"/>
                  </a:ext>
                </a:extLst>
              </a:tr>
              <a:tr h="16317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6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-15</a:t>
                      </a:r>
                    </a:p>
                  </a:txBody>
                  <a:tcPr marL="8257" marR="8257" marT="8257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+mj-lt"/>
                        </a:rPr>
                        <a:t> </a:t>
                      </a:r>
                    </a:p>
                  </a:txBody>
                  <a:tcPr marL="8257" marR="8257" marT="8257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+mj-lt"/>
                        </a:rPr>
                        <a:t> </a:t>
                      </a:r>
                    </a:p>
                  </a:txBody>
                  <a:tcPr marL="8257" marR="8257" marT="8257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E8E8E8"/>
                          </a:highlight>
                          <a:latin typeface="+mj-lt"/>
                        </a:rPr>
                        <a:t> </a:t>
                      </a:r>
                    </a:p>
                  </a:txBody>
                  <a:tcPr marL="8257" marR="8257" marT="8257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215C98"/>
                          </a:highlight>
                          <a:latin typeface="+mj-lt"/>
                        </a:rPr>
                        <a:t> </a:t>
                      </a:r>
                    </a:p>
                  </a:txBody>
                  <a:tcPr marL="8257" marR="8257" marT="8257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215C98"/>
                          </a:highlight>
                          <a:latin typeface="+mj-lt"/>
                        </a:rPr>
                        <a:t> </a:t>
                      </a:r>
                    </a:p>
                  </a:txBody>
                  <a:tcPr marL="8257" marR="8257" marT="8257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215C98"/>
                          </a:highlight>
                          <a:latin typeface="+mj-lt"/>
                        </a:rPr>
                        <a:t> </a:t>
                      </a:r>
                    </a:p>
                  </a:txBody>
                  <a:tcPr marL="8257" marR="8257" marT="8257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215C98"/>
                          </a:highlight>
                          <a:latin typeface="+mj-lt"/>
                        </a:rPr>
                        <a:t> </a:t>
                      </a:r>
                    </a:p>
                  </a:txBody>
                  <a:tcPr marL="8257" marR="8257" marT="8257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215C98"/>
                          </a:highlight>
                          <a:latin typeface="+mj-lt"/>
                        </a:rPr>
                        <a:t> </a:t>
                      </a:r>
                    </a:p>
                  </a:txBody>
                  <a:tcPr marL="8257" marR="8257" marT="8257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215C98"/>
                          </a:highlight>
                          <a:latin typeface="+mj-lt"/>
                        </a:rPr>
                        <a:t> </a:t>
                      </a:r>
                    </a:p>
                  </a:txBody>
                  <a:tcPr marL="8257" marR="8257" marT="8257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215C98"/>
                          </a:highlight>
                          <a:latin typeface="+mj-lt"/>
                        </a:rPr>
                        <a:t> </a:t>
                      </a:r>
                    </a:p>
                  </a:txBody>
                  <a:tcPr marL="8257" marR="8257" marT="8257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215C98"/>
                          </a:highlight>
                          <a:latin typeface="+mj-lt"/>
                        </a:rPr>
                        <a:t> </a:t>
                      </a:r>
                    </a:p>
                  </a:txBody>
                  <a:tcPr marL="8257" marR="8257" marT="8257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215C98"/>
                          </a:highlight>
                          <a:latin typeface="+mj-lt"/>
                        </a:rPr>
                        <a:t> </a:t>
                      </a:r>
                    </a:p>
                  </a:txBody>
                  <a:tcPr marL="8257" marR="8257" marT="8257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215C98"/>
                          </a:highlight>
                          <a:latin typeface="+mj-lt"/>
                        </a:rPr>
                        <a:t> </a:t>
                      </a:r>
                    </a:p>
                  </a:txBody>
                  <a:tcPr marL="8257" marR="8257" marT="8257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83CCEB"/>
                          </a:highlight>
                          <a:latin typeface="+mj-lt"/>
                        </a:rPr>
                        <a:t> </a:t>
                      </a:r>
                    </a:p>
                  </a:txBody>
                  <a:tcPr marL="8257" marR="8257" marT="8257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83CCEB"/>
                          </a:highlight>
                          <a:latin typeface="+mj-lt"/>
                        </a:rPr>
                        <a:t> </a:t>
                      </a:r>
                    </a:p>
                  </a:txBody>
                  <a:tcPr marL="8257" marR="8257" marT="8257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83CCEB"/>
                          </a:highlight>
                          <a:latin typeface="+mj-lt"/>
                        </a:rPr>
                        <a:t> </a:t>
                      </a:r>
                    </a:p>
                  </a:txBody>
                  <a:tcPr marL="8257" marR="8257" marT="8257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83CCEB"/>
                          </a:highlight>
                          <a:latin typeface="+mj-lt"/>
                        </a:rPr>
                        <a:t> </a:t>
                      </a:r>
                    </a:p>
                  </a:txBody>
                  <a:tcPr marL="8257" marR="8257" marT="8257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83CCEB"/>
                          </a:highlight>
                          <a:latin typeface="+mj-lt"/>
                        </a:rPr>
                        <a:t> </a:t>
                      </a:r>
                    </a:p>
                  </a:txBody>
                  <a:tcPr marL="8257" marR="8257" marT="8257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83CCEB"/>
                          </a:highlight>
                          <a:latin typeface="+mj-lt"/>
                        </a:rPr>
                        <a:t> </a:t>
                      </a:r>
                    </a:p>
                  </a:txBody>
                  <a:tcPr marL="8257" marR="8257" marT="8257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+mj-lt"/>
                        </a:rPr>
                        <a:t> </a:t>
                      </a:r>
                    </a:p>
                  </a:txBody>
                  <a:tcPr marL="8257" marR="8257" marT="8257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+mj-lt"/>
                        </a:rPr>
                        <a:t> </a:t>
                      </a:r>
                    </a:p>
                  </a:txBody>
                  <a:tcPr marL="8257" marR="8257" marT="8257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+mj-lt"/>
                        </a:rPr>
                        <a:t> </a:t>
                      </a:r>
                    </a:p>
                  </a:txBody>
                  <a:tcPr marL="8257" marR="8257" marT="8257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+mj-lt"/>
                        </a:rPr>
                        <a:t> </a:t>
                      </a:r>
                    </a:p>
                  </a:txBody>
                  <a:tcPr marL="8257" marR="8257" marT="8257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+mj-lt"/>
                        </a:rPr>
                        <a:t> </a:t>
                      </a:r>
                    </a:p>
                  </a:txBody>
                  <a:tcPr marL="8257" marR="8257" marT="8257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01731515"/>
                  </a:ext>
                </a:extLst>
              </a:tr>
              <a:tr h="16317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6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-10</a:t>
                      </a:r>
                    </a:p>
                  </a:txBody>
                  <a:tcPr marL="8257" marR="8257" marT="8257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+mj-lt"/>
                        </a:rPr>
                        <a:t> </a:t>
                      </a:r>
                    </a:p>
                  </a:txBody>
                  <a:tcPr marL="8257" marR="8257" marT="8257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+mj-lt"/>
                        </a:rPr>
                        <a:t> </a:t>
                      </a:r>
                    </a:p>
                  </a:txBody>
                  <a:tcPr marL="8257" marR="8257" marT="8257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E8E8E8"/>
                          </a:highlight>
                          <a:latin typeface="+mj-lt"/>
                        </a:rPr>
                        <a:t> </a:t>
                      </a:r>
                    </a:p>
                  </a:txBody>
                  <a:tcPr marL="8257" marR="8257" marT="8257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C1F0C8"/>
                          </a:highlight>
                          <a:latin typeface="+mj-lt"/>
                        </a:rPr>
                        <a:t> </a:t>
                      </a:r>
                    </a:p>
                  </a:txBody>
                  <a:tcPr marL="8257" marR="8257" marT="8257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C1F0C8"/>
                          </a:highlight>
                          <a:latin typeface="+mj-lt"/>
                        </a:rPr>
                        <a:t> </a:t>
                      </a:r>
                    </a:p>
                  </a:txBody>
                  <a:tcPr marL="8257" marR="8257" marT="8257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C1F0C8"/>
                          </a:highlight>
                          <a:latin typeface="+mj-lt"/>
                        </a:rPr>
                        <a:t> </a:t>
                      </a:r>
                    </a:p>
                  </a:txBody>
                  <a:tcPr marL="8257" marR="8257" marT="8257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C1F0C8"/>
                          </a:highlight>
                          <a:latin typeface="+mj-lt"/>
                        </a:rPr>
                        <a:t> </a:t>
                      </a:r>
                    </a:p>
                  </a:txBody>
                  <a:tcPr marL="8257" marR="8257" marT="8257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1F0C8"/>
                          </a:highlight>
                          <a:latin typeface="+mj-lt"/>
                        </a:rPr>
                        <a:t> </a:t>
                      </a:r>
                    </a:p>
                  </a:txBody>
                  <a:tcPr marL="8257" marR="8257" marT="8257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1F0C8"/>
                          </a:highlight>
                          <a:latin typeface="+mj-lt"/>
                        </a:rPr>
                        <a:t> </a:t>
                      </a:r>
                    </a:p>
                  </a:txBody>
                  <a:tcPr marL="8257" marR="8257" marT="8257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1F0C8"/>
                          </a:highlight>
                          <a:latin typeface="+mj-lt"/>
                        </a:rPr>
                        <a:t> </a:t>
                      </a:r>
                    </a:p>
                  </a:txBody>
                  <a:tcPr marL="8257" marR="8257" marT="8257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1F0C8"/>
                          </a:highlight>
                          <a:latin typeface="+mj-lt"/>
                        </a:rPr>
                        <a:t> </a:t>
                      </a:r>
                    </a:p>
                  </a:txBody>
                  <a:tcPr marL="8257" marR="8257" marT="8257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1F0C8"/>
                          </a:highlight>
                          <a:latin typeface="+mj-lt"/>
                        </a:rPr>
                        <a:t> </a:t>
                      </a:r>
                    </a:p>
                  </a:txBody>
                  <a:tcPr marL="8257" marR="8257" marT="8257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1F0C8"/>
                          </a:highlight>
                          <a:latin typeface="+mj-lt"/>
                        </a:rPr>
                        <a:t> </a:t>
                      </a:r>
                    </a:p>
                  </a:txBody>
                  <a:tcPr marL="8257" marR="8257" marT="8257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1F0C8"/>
                          </a:highlight>
                          <a:latin typeface="+mj-lt"/>
                        </a:rPr>
                        <a:t> </a:t>
                      </a:r>
                    </a:p>
                  </a:txBody>
                  <a:tcPr marL="8257" marR="8257" marT="8257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1F0C8"/>
                          </a:highlight>
                          <a:latin typeface="+mj-lt"/>
                        </a:rPr>
                        <a:t> </a:t>
                      </a:r>
                    </a:p>
                  </a:txBody>
                  <a:tcPr marL="8257" marR="8257" marT="8257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275317"/>
                          </a:highlight>
                          <a:latin typeface="+mj-lt"/>
                        </a:rPr>
                        <a:t> </a:t>
                      </a:r>
                    </a:p>
                  </a:txBody>
                  <a:tcPr marL="8257" marR="8257" marT="8257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275317"/>
                          </a:highlight>
                          <a:latin typeface="+mj-lt"/>
                        </a:rPr>
                        <a:t> </a:t>
                      </a:r>
                    </a:p>
                  </a:txBody>
                  <a:tcPr marL="8257" marR="8257" marT="8257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275317"/>
                          </a:highlight>
                          <a:latin typeface="+mj-lt"/>
                        </a:rPr>
                        <a:t> </a:t>
                      </a:r>
                    </a:p>
                  </a:txBody>
                  <a:tcPr marL="8257" marR="8257" marT="8257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275317"/>
                          </a:highlight>
                          <a:latin typeface="+mj-lt"/>
                        </a:rPr>
                        <a:t> </a:t>
                      </a:r>
                    </a:p>
                  </a:txBody>
                  <a:tcPr marL="8257" marR="8257" marT="8257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275317"/>
                          </a:highlight>
                          <a:latin typeface="+mj-lt"/>
                        </a:rPr>
                        <a:t> </a:t>
                      </a:r>
                    </a:p>
                  </a:txBody>
                  <a:tcPr marL="8257" marR="8257" marT="8257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275317"/>
                          </a:highlight>
                          <a:latin typeface="+mj-lt"/>
                        </a:rPr>
                        <a:t> </a:t>
                      </a:r>
                    </a:p>
                  </a:txBody>
                  <a:tcPr marL="8257" marR="8257" marT="8257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+mj-lt"/>
                        </a:rPr>
                        <a:t> </a:t>
                      </a:r>
                    </a:p>
                  </a:txBody>
                  <a:tcPr marL="8257" marR="8257" marT="8257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+mj-lt"/>
                        </a:rPr>
                        <a:t> </a:t>
                      </a:r>
                    </a:p>
                  </a:txBody>
                  <a:tcPr marL="8257" marR="8257" marT="8257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+mj-lt"/>
                        </a:rPr>
                        <a:t> </a:t>
                      </a:r>
                    </a:p>
                  </a:txBody>
                  <a:tcPr marL="8257" marR="8257" marT="8257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01305952"/>
                  </a:ext>
                </a:extLst>
              </a:tr>
              <a:tr h="16317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6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-5</a:t>
                      </a:r>
                    </a:p>
                  </a:txBody>
                  <a:tcPr marL="8257" marR="8257" marT="8257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+mj-lt"/>
                        </a:rPr>
                        <a:t> </a:t>
                      </a:r>
                    </a:p>
                  </a:txBody>
                  <a:tcPr marL="8257" marR="8257" marT="8257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+mj-lt"/>
                        </a:rPr>
                        <a:t> </a:t>
                      </a:r>
                    </a:p>
                  </a:txBody>
                  <a:tcPr marL="8257" marR="8257" marT="8257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E8E8E8"/>
                          </a:highlight>
                          <a:latin typeface="+mj-lt"/>
                        </a:rPr>
                        <a:t> </a:t>
                      </a:r>
                    </a:p>
                  </a:txBody>
                  <a:tcPr marL="8257" marR="8257" marT="8257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1F0C8"/>
                          </a:highlight>
                          <a:latin typeface="+mj-lt"/>
                        </a:rPr>
                        <a:t> </a:t>
                      </a:r>
                    </a:p>
                  </a:txBody>
                  <a:tcPr marL="8257" marR="8257" marT="8257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1F0C8"/>
                          </a:highlight>
                          <a:latin typeface="+mj-lt"/>
                        </a:rPr>
                        <a:t> </a:t>
                      </a:r>
                    </a:p>
                  </a:txBody>
                  <a:tcPr marL="8257" marR="8257" marT="8257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1F0C8"/>
                          </a:highlight>
                          <a:latin typeface="+mj-lt"/>
                        </a:rPr>
                        <a:t> </a:t>
                      </a:r>
                    </a:p>
                  </a:txBody>
                  <a:tcPr marL="8257" marR="8257" marT="8257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C1F0C8"/>
                          </a:highlight>
                          <a:latin typeface="+mj-lt"/>
                        </a:rPr>
                        <a:t> </a:t>
                      </a:r>
                    </a:p>
                  </a:txBody>
                  <a:tcPr marL="8257" marR="8257" marT="8257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C1F0C8"/>
                          </a:highlight>
                          <a:latin typeface="+mj-lt"/>
                        </a:rPr>
                        <a:t> </a:t>
                      </a:r>
                    </a:p>
                  </a:txBody>
                  <a:tcPr marL="8257" marR="8257" marT="8257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C1F0C8"/>
                          </a:highlight>
                          <a:latin typeface="+mj-lt"/>
                        </a:rPr>
                        <a:t> </a:t>
                      </a:r>
                    </a:p>
                  </a:txBody>
                  <a:tcPr marL="8257" marR="8257" marT="8257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1F0C8"/>
                          </a:highlight>
                          <a:latin typeface="+mj-lt"/>
                        </a:rPr>
                        <a:t> </a:t>
                      </a:r>
                    </a:p>
                  </a:txBody>
                  <a:tcPr marL="8257" marR="8257" marT="8257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1F0C8"/>
                          </a:highlight>
                          <a:latin typeface="+mj-lt"/>
                        </a:rPr>
                        <a:t> </a:t>
                      </a:r>
                    </a:p>
                  </a:txBody>
                  <a:tcPr marL="8257" marR="8257" marT="8257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1F0C8"/>
                          </a:highlight>
                          <a:latin typeface="+mj-lt"/>
                        </a:rPr>
                        <a:t> </a:t>
                      </a:r>
                    </a:p>
                  </a:txBody>
                  <a:tcPr marL="8257" marR="8257" marT="8257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1F0C8"/>
                          </a:highlight>
                          <a:latin typeface="+mj-lt"/>
                        </a:rPr>
                        <a:t> </a:t>
                      </a:r>
                    </a:p>
                  </a:txBody>
                  <a:tcPr marL="8257" marR="8257" marT="8257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1F0C8"/>
                          </a:highlight>
                          <a:latin typeface="+mj-lt"/>
                        </a:rPr>
                        <a:t> </a:t>
                      </a:r>
                    </a:p>
                  </a:txBody>
                  <a:tcPr marL="8257" marR="8257" marT="8257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1F0C8"/>
                          </a:highlight>
                          <a:latin typeface="+mj-lt"/>
                        </a:rPr>
                        <a:t> </a:t>
                      </a:r>
                    </a:p>
                  </a:txBody>
                  <a:tcPr marL="8257" marR="8257" marT="8257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1F0C8"/>
                          </a:highlight>
                          <a:latin typeface="+mj-lt"/>
                        </a:rPr>
                        <a:t> </a:t>
                      </a:r>
                    </a:p>
                  </a:txBody>
                  <a:tcPr marL="8257" marR="8257" marT="8257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C1F0C8"/>
                          </a:highlight>
                          <a:latin typeface="+mj-lt"/>
                        </a:rPr>
                        <a:t> </a:t>
                      </a:r>
                    </a:p>
                  </a:txBody>
                  <a:tcPr marL="8257" marR="8257" marT="8257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275317"/>
                          </a:highlight>
                          <a:latin typeface="+mj-lt"/>
                        </a:rPr>
                        <a:t> </a:t>
                      </a:r>
                    </a:p>
                  </a:txBody>
                  <a:tcPr marL="8257" marR="8257" marT="8257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275317"/>
                          </a:highlight>
                          <a:latin typeface="+mj-lt"/>
                        </a:rPr>
                        <a:t> </a:t>
                      </a:r>
                    </a:p>
                  </a:txBody>
                  <a:tcPr marL="8257" marR="8257" marT="8257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275317"/>
                          </a:highlight>
                          <a:latin typeface="+mj-lt"/>
                        </a:rPr>
                        <a:t> </a:t>
                      </a:r>
                    </a:p>
                  </a:txBody>
                  <a:tcPr marL="8257" marR="8257" marT="8257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275317"/>
                          </a:highlight>
                          <a:latin typeface="+mj-lt"/>
                        </a:rPr>
                        <a:t> </a:t>
                      </a:r>
                    </a:p>
                  </a:txBody>
                  <a:tcPr marL="8257" marR="8257" marT="8257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275317"/>
                          </a:highlight>
                          <a:latin typeface="+mj-lt"/>
                        </a:rPr>
                        <a:t> </a:t>
                      </a:r>
                    </a:p>
                  </a:txBody>
                  <a:tcPr marL="8257" marR="8257" marT="8257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+mj-lt"/>
                        </a:rPr>
                        <a:t> </a:t>
                      </a:r>
                    </a:p>
                  </a:txBody>
                  <a:tcPr marL="8257" marR="8257" marT="8257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+mj-lt"/>
                        </a:rPr>
                        <a:t> </a:t>
                      </a:r>
                    </a:p>
                  </a:txBody>
                  <a:tcPr marL="8257" marR="8257" marT="8257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37961999"/>
                  </a:ext>
                </a:extLst>
              </a:tr>
              <a:tr h="16317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6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0</a:t>
                      </a:r>
                    </a:p>
                  </a:txBody>
                  <a:tcPr marL="8257" marR="8257" marT="8257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+mj-lt"/>
                        </a:rPr>
                        <a:t> </a:t>
                      </a:r>
                    </a:p>
                  </a:txBody>
                  <a:tcPr marL="8257" marR="8257" marT="8257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+mj-lt"/>
                        </a:rPr>
                        <a:t> </a:t>
                      </a:r>
                    </a:p>
                  </a:txBody>
                  <a:tcPr marL="8257" marR="8257" marT="8257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E8E8E8"/>
                          </a:highlight>
                          <a:latin typeface="+mj-lt"/>
                        </a:rPr>
                        <a:t> </a:t>
                      </a:r>
                    </a:p>
                  </a:txBody>
                  <a:tcPr marL="8257" marR="8257" marT="8257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1F0C8"/>
                          </a:highlight>
                          <a:latin typeface="+mj-lt"/>
                        </a:rPr>
                        <a:t> </a:t>
                      </a:r>
                    </a:p>
                  </a:txBody>
                  <a:tcPr marL="8257" marR="8257" marT="8257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C1F0C8"/>
                          </a:highlight>
                          <a:latin typeface="+mj-lt"/>
                        </a:rPr>
                        <a:t> </a:t>
                      </a:r>
                    </a:p>
                  </a:txBody>
                  <a:tcPr marL="8257" marR="8257" marT="8257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1F0C8"/>
                          </a:highlight>
                          <a:latin typeface="+mj-lt"/>
                        </a:rPr>
                        <a:t> </a:t>
                      </a:r>
                    </a:p>
                  </a:txBody>
                  <a:tcPr marL="8257" marR="8257" marT="8257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1F0C8"/>
                          </a:highlight>
                          <a:latin typeface="+mj-lt"/>
                        </a:rPr>
                        <a:t> </a:t>
                      </a:r>
                    </a:p>
                  </a:txBody>
                  <a:tcPr marL="8257" marR="8257" marT="8257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1F0C8"/>
                          </a:highlight>
                          <a:latin typeface="+mj-lt"/>
                        </a:rPr>
                        <a:t> </a:t>
                      </a:r>
                    </a:p>
                  </a:txBody>
                  <a:tcPr marL="8257" marR="8257" marT="8257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1F0C8"/>
                          </a:highlight>
                          <a:latin typeface="+mj-lt"/>
                        </a:rPr>
                        <a:t> </a:t>
                      </a:r>
                    </a:p>
                  </a:txBody>
                  <a:tcPr marL="8257" marR="8257" marT="8257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1F0C8"/>
                          </a:highlight>
                          <a:latin typeface="+mj-lt"/>
                        </a:rPr>
                        <a:t> </a:t>
                      </a:r>
                    </a:p>
                  </a:txBody>
                  <a:tcPr marL="8257" marR="8257" marT="8257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1F0C8"/>
                          </a:highlight>
                          <a:latin typeface="+mj-lt"/>
                        </a:rPr>
                        <a:t> </a:t>
                      </a:r>
                    </a:p>
                  </a:txBody>
                  <a:tcPr marL="8257" marR="8257" marT="8257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C1F0C8"/>
                          </a:highlight>
                          <a:latin typeface="+mj-lt"/>
                        </a:rPr>
                        <a:t> </a:t>
                      </a:r>
                    </a:p>
                  </a:txBody>
                  <a:tcPr marL="8257" marR="8257" marT="8257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C1F0C8"/>
                          </a:highlight>
                          <a:latin typeface="+mj-lt"/>
                        </a:rPr>
                        <a:t> </a:t>
                      </a:r>
                    </a:p>
                  </a:txBody>
                  <a:tcPr marL="8257" marR="8257" marT="8257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C1F0C8"/>
                          </a:highlight>
                          <a:latin typeface="+mj-lt"/>
                        </a:rPr>
                        <a:t> </a:t>
                      </a:r>
                    </a:p>
                  </a:txBody>
                  <a:tcPr marL="8257" marR="8257" marT="8257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C1F0C8"/>
                          </a:highlight>
                          <a:latin typeface="+mj-lt"/>
                        </a:rPr>
                        <a:t> </a:t>
                      </a:r>
                    </a:p>
                  </a:txBody>
                  <a:tcPr marL="8257" marR="8257" marT="8257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1F0C8"/>
                          </a:highlight>
                          <a:latin typeface="+mj-lt"/>
                        </a:rPr>
                        <a:t> </a:t>
                      </a:r>
                    </a:p>
                  </a:txBody>
                  <a:tcPr marL="8257" marR="8257" marT="8257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C1F0C8"/>
                          </a:highlight>
                          <a:latin typeface="+mj-lt"/>
                        </a:rPr>
                        <a:t> </a:t>
                      </a:r>
                    </a:p>
                  </a:txBody>
                  <a:tcPr marL="8257" marR="8257" marT="8257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C1F0C8"/>
                          </a:highlight>
                          <a:latin typeface="+mj-lt"/>
                        </a:rPr>
                        <a:t> </a:t>
                      </a:r>
                    </a:p>
                  </a:txBody>
                  <a:tcPr marL="8257" marR="8257" marT="8257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275317"/>
                          </a:highlight>
                          <a:latin typeface="+mj-lt"/>
                        </a:rPr>
                        <a:t> </a:t>
                      </a:r>
                    </a:p>
                  </a:txBody>
                  <a:tcPr marL="8257" marR="8257" marT="8257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275317"/>
                          </a:highlight>
                          <a:latin typeface="+mj-lt"/>
                        </a:rPr>
                        <a:t> </a:t>
                      </a:r>
                    </a:p>
                  </a:txBody>
                  <a:tcPr marL="8257" marR="8257" marT="8257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275317"/>
                          </a:highlight>
                          <a:latin typeface="+mj-lt"/>
                        </a:rPr>
                        <a:t> </a:t>
                      </a:r>
                    </a:p>
                  </a:txBody>
                  <a:tcPr marL="8257" marR="8257" marT="8257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275317"/>
                          </a:highlight>
                          <a:latin typeface="+mj-lt"/>
                        </a:rPr>
                        <a:t> </a:t>
                      </a:r>
                    </a:p>
                  </a:txBody>
                  <a:tcPr marL="8257" marR="8257" marT="8257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275317"/>
                          </a:highlight>
                          <a:latin typeface="+mj-lt"/>
                        </a:rPr>
                        <a:t> </a:t>
                      </a:r>
                    </a:p>
                  </a:txBody>
                  <a:tcPr marL="8257" marR="8257" marT="8257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+mj-lt"/>
                        </a:rPr>
                        <a:t> </a:t>
                      </a:r>
                    </a:p>
                  </a:txBody>
                  <a:tcPr marL="8257" marR="8257" marT="8257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79424087"/>
                  </a:ext>
                </a:extLst>
              </a:tr>
              <a:tr h="16317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6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+5</a:t>
                      </a:r>
                    </a:p>
                  </a:txBody>
                  <a:tcPr marL="8257" marR="8257" marT="8257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+mj-lt"/>
                        </a:rPr>
                        <a:t> </a:t>
                      </a:r>
                    </a:p>
                  </a:txBody>
                  <a:tcPr marL="8257" marR="8257" marT="8257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+mj-lt"/>
                        </a:rPr>
                        <a:t> </a:t>
                      </a:r>
                    </a:p>
                  </a:txBody>
                  <a:tcPr marL="8257" marR="8257" marT="8257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E8E8E8"/>
                          </a:highlight>
                          <a:latin typeface="+mj-lt"/>
                        </a:rPr>
                        <a:t> </a:t>
                      </a:r>
                    </a:p>
                  </a:txBody>
                  <a:tcPr marL="8257" marR="8257" marT="8257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E8E8E8"/>
                          </a:highlight>
                          <a:latin typeface="+mj-lt"/>
                        </a:rPr>
                        <a:t> </a:t>
                      </a:r>
                    </a:p>
                  </a:txBody>
                  <a:tcPr marL="8257" marR="8257" marT="8257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1F0C8"/>
                          </a:highlight>
                          <a:latin typeface="+mj-lt"/>
                        </a:rPr>
                        <a:t> </a:t>
                      </a:r>
                    </a:p>
                  </a:txBody>
                  <a:tcPr marL="8257" marR="8257" marT="8257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1F0C8"/>
                          </a:highlight>
                          <a:latin typeface="+mj-lt"/>
                        </a:rPr>
                        <a:t> </a:t>
                      </a:r>
                    </a:p>
                  </a:txBody>
                  <a:tcPr marL="8257" marR="8257" marT="8257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1F0C8"/>
                          </a:highlight>
                          <a:latin typeface="+mj-lt"/>
                        </a:rPr>
                        <a:t> </a:t>
                      </a:r>
                    </a:p>
                  </a:txBody>
                  <a:tcPr marL="8257" marR="8257" marT="8257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1F0C8"/>
                          </a:highlight>
                          <a:latin typeface="+mj-lt"/>
                        </a:rPr>
                        <a:t> </a:t>
                      </a:r>
                    </a:p>
                  </a:txBody>
                  <a:tcPr marL="8257" marR="8257" marT="8257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1F0C8"/>
                          </a:highlight>
                          <a:latin typeface="+mj-lt"/>
                        </a:rPr>
                        <a:t> </a:t>
                      </a:r>
                    </a:p>
                  </a:txBody>
                  <a:tcPr marL="8257" marR="8257" marT="8257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1F0C8"/>
                          </a:highlight>
                          <a:latin typeface="+mj-lt"/>
                        </a:rPr>
                        <a:t> </a:t>
                      </a:r>
                    </a:p>
                  </a:txBody>
                  <a:tcPr marL="8257" marR="8257" marT="8257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1F0C8"/>
                          </a:highlight>
                          <a:latin typeface="+mj-lt"/>
                        </a:rPr>
                        <a:t> </a:t>
                      </a:r>
                    </a:p>
                  </a:txBody>
                  <a:tcPr marL="8257" marR="8257" marT="8257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1F0C8"/>
                          </a:highlight>
                          <a:latin typeface="+mj-lt"/>
                        </a:rPr>
                        <a:t> </a:t>
                      </a:r>
                    </a:p>
                  </a:txBody>
                  <a:tcPr marL="8257" marR="8257" marT="8257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1F0C8"/>
                          </a:highlight>
                          <a:latin typeface="+mj-lt"/>
                        </a:rPr>
                        <a:t> </a:t>
                      </a:r>
                    </a:p>
                  </a:txBody>
                  <a:tcPr marL="8257" marR="8257" marT="8257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1F0C8"/>
                          </a:highlight>
                          <a:latin typeface="+mj-lt"/>
                        </a:rPr>
                        <a:t> </a:t>
                      </a:r>
                    </a:p>
                  </a:txBody>
                  <a:tcPr marL="8257" marR="8257" marT="8257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1F0C8"/>
                          </a:highlight>
                          <a:latin typeface="+mj-lt"/>
                        </a:rPr>
                        <a:t> </a:t>
                      </a:r>
                    </a:p>
                  </a:txBody>
                  <a:tcPr marL="8257" marR="8257" marT="8257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1F0C8"/>
                          </a:highlight>
                          <a:latin typeface="+mj-lt"/>
                        </a:rPr>
                        <a:t> </a:t>
                      </a:r>
                    </a:p>
                  </a:txBody>
                  <a:tcPr marL="8257" marR="8257" marT="8257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C1F0C8"/>
                          </a:highlight>
                          <a:latin typeface="+mj-lt"/>
                        </a:rPr>
                        <a:t> </a:t>
                      </a:r>
                    </a:p>
                  </a:txBody>
                  <a:tcPr marL="8257" marR="8257" marT="8257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C1F0C8"/>
                          </a:highlight>
                          <a:latin typeface="+mj-lt"/>
                        </a:rPr>
                        <a:t> </a:t>
                      </a:r>
                    </a:p>
                  </a:txBody>
                  <a:tcPr marL="8257" marR="8257" marT="8257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C1F0C8"/>
                          </a:highlight>
                          <a:latin typeface="+mj-lt"/>
                        </a:rPr>
                        <a:t> </a:t>
                      </a:r>
                    </a:p>
                  </a:txBody>
                  <a:tcPr marL="8257" marR="8257" marT="8257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C1F0C8"/>
                          </a:highlight>
                          <a:latin typeface="+mj-lt"/>
                        </a:rPr>
                        <a:t> </a:t>
                      </a:r>
                    </a:p>
                  </a:txBody>
                  <a:tcPr marL="8257" marR="8257" marT="8257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275317"/>
                          </a:highlight>
                          <a:latin typeface="+mj-lt"/>
                        </a:rPr>
                        <a:t> </a:t>
                      </a:r>
                    </a:p>
                  </a:txBody>
                  <a:tcPr marL="8257" marR="8257" marT="8257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275317"/>
                          </a:highlight>
                          <a:latin typeface="+mj-lt"/>
                        </a:rPr>
                        <a:t> </a:t>
                      </a:r>
                    </a:p>
                  </a:txBody>
                  <a:tcPr marL="8257" marR="8257" marT="8257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275317"/>
                          </a:highlight>
                          <a:latin typeface="+mj-lt"/>
                        </a:rPr>
                        <a:t> </a:t>
                      </a:r>
                    </a:p>
                  </a:txBody>
                  <a:tcPr marL="8257" marR="8257" marT="8257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275317"/>
                          </a:highlight>
                          <a:latin typeface="+mj-lt"/>
                        </a:rPr>
                        <a:t> </a:t>
                      </a:r>
                    </a:p>
                  </a:txBody>
                  <a:tcPr marL="8257" marR="8257" marT="8257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04497446"/>
                  </a:ext>
                </a:extLst>
              </a:tr>
              <a:tr h="16317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+10</a:t>
                      </a:r>
                    </a:p>
                  </a:txBody>
                  <a:tcPr marL="8257" marR="8257" marT="8257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+mj-lt"/>
                        </a:rPr>
                        <a:t> </a:t>
                      </a:r>
                    </a:p>
                  </a:txBody>
                  <a:tcPr marL="8257" marR="8257" marT="8257" marB="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+mj-lt"/>
                        </a:rPr>
                        <a:t> </a:t>
                      </a:r>
                    </a:p>
                  </a:txBody>
                  <a:tcPr marL="8257" marR="8257" marT="8257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E8E8E8"/>
                          </a:highlight>
                          <a:latin typeface="+mj-lt"/>
                        </a:rPr>
                        <a:t> </a:t>
                      </a:r>
                    </a:p>
                  </a:txBody>
                  <a:tcPr marL="8257" marR="8257" marT="8257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E8E8E8"/>
                          </a:highlight>
                          <a:latin typeface="+mj-lt"/>
                        </a:rPr>
                        <a:t> </a:t>
                      </a:r>
                    </a:p>
                  </a:txBody>
                  <a:tcPr marL="8257" marR="8257" marT="8257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1F0C8"/>
                          </a:highlight>
                          <a:latin typeface="+mj-lt"/>
                        </a:rPr>
                        <a:t> </a:t>
                      </a:r>
                    </a:p>
                  </a:txBody>
                  <a:tcPr marL="8257" marR="8257" marT="8257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1F0C8"/>
                          </a:highlight>
                          <a:latin typeface="+mj-lt"/>
                        </a:rPr>
                        <a:t> </a:t>
                      </a:r>
                    </a:p>
                  </a:txBody>
                  <a:tcPr marL="8257" marR="8257" marT="8257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1F0C8"/>
                          </a:highlight>
                          <a:latin typeface="+mj-lt"/>
                        </a:rPr>
                        <a:t> </a:t>
                      </a:r>
                    </a:p>
                  </a:txBody>
                  <a:tcPr marL="8257" marR="8257" marT="8257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1F0C8"/>
                          </a:highlight>
                          <a:latin typeface="+mj-lt"/>
                        </a:rPr>
                        <a:t> </a:t>
                      </a:r>
                    </a:p>
                  </a:txBody>
                  <a:tcPr marL="8257" marR="8257" marT="8257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C1F0C8"/>
                          </a:highlight>
                          <a:latin typeface="+mj-lt"/>
                        </a:rPr>
                        <a:t> </a:t>
                      </a:r>
                    </a:p>
                  </a:txBody>
                  <a:tcPr marL="8257" marR="8257" marT="8257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C1F0C8"/>
                          </a:highlight>
                          <a:latin typeface="+mj-lt"/>
                        </a:rPr>
                        <a:t> </a:t>
                      </a:r>
                    </a:p>
                  </a:txBody>
                  <a:tcPr marL="8257" marR="8257" marT="8257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1F0C8"/>
                          </a:highlight>
                          <a:latin typeface="+mj-lt"/>
                        </a:rPr>
                        <a:t> </a:t>
                      </a:r>
                    </a:p>
                  </a:txBody>
                  <a:tcPr marL="8257" marR="8257" marT="8257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1F0C8"/>
                          </a:highlight>
                          <a:latin typeface="+mj-lt"/>
                        </a:rPr>
                        <a:t> </a:t>
                      </a:r>
                    </a:p>
                  </a:txBody>
                  <a:tcPr marL="8257" marR="8257" marT="8257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1F0C8"/>
                          </a:highlight>
                          <a:latin typeface="+mj-lt"/>
                        </a:rPr>
                        <a:t> </a:t>
                      </a:r>
                    </a:p>
                  </a:txBody>
                  <a:tcPr marL="8257" marR="8257" marT="8257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1F0C8"/>
                          </a:highlight>
                          <a:latin typeface="+mj-lt"/>
                        </a:rPr>
                        <a:t> </a:t>
                      </a:r>
                    </a:p>
                  </a:txBody>
                  <a:tcPr marL="8257" marR="8257" marT="8257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1F0C8"/>
                          </a:highlight>
                          <a:latin typeface="+mj-lt"/>
                        </a:rPr>
                        <a:t> </a:t>
                      </a:r>
                    </a:p>
                  </a:txBody>
                  <a:tcPr marL="8257" marR="8257" marT="8257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1F0C8"/>
                          </a:highlight>
                          <a:latin typeface="+mj-lt"/>
                        </a:rPr>
                        <a:t> </a:t>
                      </a:r>
                    </a:p>
                  </a:txBody>
                  <a:tcPr marL="8257" marR="8257" marT="8257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C1F0C8"/>
                          </a:highlight>
                          <a:latin typeface="+mj-lt"/>
                        </a:rPr>
                        <a:t> </a:t>
                      </a:r>
                    </a:p>
                  </a:txBody>
                  <a:tcPr marL="8257" marR="8257" marT="8257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1F0C8"/>
                          </a:highlight>
                          <a:latin typeface="+mj-lt"/>
                        </a:rPr>
                        <a:t> </a:t>
                      </a:r>
                    </a:p>
                  </a:txBody>
                  <a:tcPr marL="8257" marR="8257" marT="8257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1F0C8"/>
                          </a:highlight>
                          <a:latin typeface="+mj-lt"/>
                        </a:rPr>
                        <a:t> </a:t>
                      </a:r>
                    </a:p>
                  </a:txBody>
                  <a:tcPr marL="8257" marR="8257" marT="8257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1F0C8"/>
                          </a:highlight>
                          <a:latin typeface="+mj-lt"/>
                        </a:rPr>
                        <a:t> </a:t>
                      </a:r>
                    </a:p>
                  </a:txBody>
                  <a:tcPr marL="8257" marR="8257" marT="8257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C1F0C8"/>
                          </a:highlight>
                          <a:latin typeface="+mj-lt"/>
                        </a:rPr>
                        <a:t> </a:t>
                      </a:r>
                    </a:p>
                  </a:txBody>
                  <a:tcPr marL="8257" marR="8257" marT="8257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275317"/>
                          </a:highlight>
                          <a:latin typeface="+mj-lt"/>
                        </a:rPr>
                        <a:t> </a:t>
                      </a:r>
                    </a:p>
                  </a:txBody>
                  <a:tcPr marL="8257" marR="8257" marT="8257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275317"/>
                          </a:highlight>
                          <a:latin typeface="+mj-lt"/>
                        </a:rPr>
                        <a:t> </a:t>
                      </a:r>
                    </a:p>
                  </a:txBody>
                  <a:tcPr marL="8257" marR="8257" marT="8257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275317"/>
                          </a:highlight>
                          <a:latin typeface="+mj-lt"/>
                        </a:rPr>
                        <a:t> </a:t>
                      </a:r>
                    </a:p>
                  </a:txBody>
                  <a:tcPr marL="8257" marR="8257" marT="8257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26970114"/>
                  </a:ext>
                </a:extLst>
              </a:tr>
            </a:tbl>
          </a:graphicData>
        </a:graphic>
      </p:graphicFrame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BB1443F-4F8D-FDCA-5523-44ABACAB39E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6563B4B-4410-459F-97AD-D0AEEE9266CA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07FC6A2-1B77-80B6-C4C2-C97E53A32177}"/>
              </a:ext>
            </a:extLst>
          </p:cNvPr>
          <p:cNvSpPr>
            <a:spLocks noGrp="1"/>
          </p:cNvSpPr>
          <p:nvPr>
            <p:ph type="ftr" sz="quarter" idx="35"/>
          </p:nvPr>
        </p:nvSpPr>
        <p:spPr/>
        <p:txBody>
          <a:bodyPr/>
          <a:lstStyle/>
          <a:p>
            <a:r>
              <a:rPr lang="nl-BE" dirty="0">
                <a:solidFill>
                  <a:schemeClr val="tx2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Internal use only</a:t>
            </a:r>
            <a:endParaRPr lang="en-US" dirty="0">
              <a:solidFill>
                <a:schemeClr val="tx2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642F413-B6D5-A32E-A63F-6A400DE15223}"/>
              </a:ext>
            </a:extLst>
          </p:cNvPr>
          <p:cNvSpPr>
            <a:spLocks noGrp="1"/>
          </p:cNvSpPr>
          <p:nvPr>
            <p:ph type="body" sz="quarter" idx="34"/>
          </p:nvPr>
        </p:nvSpPr>
        <p:spPr/>
        <p:txBody>
          <a:bodyPr/>
          <a:lstStyle/>
          <a:p>
            <a:r>
              <a:rPr lang="en-ZA" dirty="0"/>
              <a:t>Freon Solutions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FB4CB54-394B-31CC-55E6-9A4AE357AF59}"/>
              </a:ext>
            </a:extLst>
          </p:cNvPr>
          <p:cNvSpPr txBox="1"/>
          <p:nvPr/>
        </p:nvSpPr>
        <p:spPr>
          <a:xfrm rot="16200000">
            <a:off x="2957389" y="2726339"/>
            <a:ext cx="108721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ZA" sz="800" dirty="0">
                <a:solidFill>
                  <a:schemeClr val="bg2"/>
                </a:solidFill>
                <a:latin typeface="+mj-lt"/>
              </a:rPr>
              <a:t>Range of Regulations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158BFEF-C02D-FF67-9BCD-12F5B0FC8F12}"/>
              </a:ext>
            </a:extLst>
          </p:cNvPr>
          <p:cNvSpPr txBox="1"/>
          <p:nvPr/>
        </p:nvSpPr>
        <p:spPr>
          <a:xfrm>
            <a:off x="4732324" y="2548720"/>
            <a:ext cx="20882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ZA" sz="800" dirty="0">
                <a:solidFill>
                  <a:schemeClr val="bg2"/>
                </a:solidFill>
                <a:latin typeface="+mj-lt"/>
              </a:rPr>
              <a:t>R1234ze</a:t>
            </a:r>
          </a:p>
          <a:p>
            <a:pPr algn="l"/>
            <a:r>
              <a:rPr lang="en-ZA" sz="800" dirty="0">
                <a:solidFill>
                  <a:schemeClr val="bg2"/>
                </a:solidFill>
                <a:latin typeface="+mj-lt"/>
              </a:rPr>
              <a:t>Single Compressor </a:t>
            </a:r>
          </a:p>
          <a:p>
            <a:pPr algn="l"/>
            <a:r>
              <a:rPr lang="en-ZA" sz="800" dirty="0">
                <a:solidFill>
                  <a:schemeClr val="bg2"/>
                </a:solidFill>
                <a:latin typeface="+mj-lt"/>
              </a:rPr>
              <a:t>Configuration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233038B-EAC1-BF2A-6CF6-38A748872EA6}"/>
              </a:ext>
            </a:extLst>
          </p:cNvPr>
          <p:cNvSpPr txBox="1"/>
          <p:nvPr/>
        </p:nvSpPr>
        <p:spPr>
          <a:xfrm>
            <a:off x="7136421" y="2564875"/>
            <a:ext cx="99796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ZA" sz="800" dirty="0">
                <a:solidFill>
                  <a:schemeClr val="bg2"/>
                </a:solidFill>
                <a:latin typeface="+mj-lt"/>
              </a:rPr>
              <a:t>R1234ze </a:t>
            </a:r>
          </a:p>
          <a:p>
            <a:pPr algn="l"/>
            <a:r>
              <a:rPr lang="en-ZA" sz="800" dirty="0">
                <a:solidFill>
                  <a:schemeClr val="bg2"/>
                </a:solidFill>
                <a:latin typeface="+mj-lt"/>
              </a:rPr>
              <a:t>Double Compressor </a:t>
            </a:r>
          </a:p>
          <a:p>
            <a:pPr algn="l"/>
            <a:r>
              <a:rPr lang="en-ZA" sz="800" dirty="0">
                <a:solidFill>
                  <a:schemeClr val="bg2"/>
                </a:solidFill>
                <a:latin typeface="+mj-lt"/>
              </a:rPr>
              <a:t>Configuration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69F94F27-8E5C-015C-05A3-38F1ABF41EB5}"/>
              </a:ext>
            </a:extLst>
          </p:cNvPr>
          <p:cNvSpPr txBox="1"/>
          <p:nvPr/>
        </p:nvSpPr>
        <p:spPr>
          <a:xfrm>
            <a:off x="4019101" y="1903482"/>
            <a:ext cx="99248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ctr"/>
            <a:r>
              <a:rPr lang="en-GB" sz="800" i="0" u="none" strike="noStrike" dirty="0">
                <a:solidFill>
                  <a:schemeClr val="bg2"/>
                </a:solidFill>
                <a:effectLst/>
                <a:latin typeface="+mj-lt"/>
              </a:rPr>
              <a:t>R454c </a:t>
            </a:r>
          </a:p>
          <a:p>
            <a:pPr fontAlgn="ctr"/>
            <a:r>
              <a:rPr lang="en-GB" sz="800" i="0" u="none" strike="noStrike" dirty="0">
                <a:solidFill>
                  <a:schemeClr val="bg2"/>
                </a:solidFill>
                <a:effectLst/>
                <a:latin typeface="+mj-lt"/>
              </a:rPr>
              <a:t>Single Compressor </a:t>
            </a:r>
          </a:p>
          <a:p>
            <a:pPr fontAlgn="ctr"/>
            <a:r>
              <a:rPr lang="en-GB" sz="800" i="0" u="none" strike="noStrike" dirty="0">
                <a:solidFill>
                  <a:schemeClr val="bg2"/>
                </a:solidFill>
                <a:effectLst/>
                <a:latin typeface="+mj-lt"/>
              </a:rPr>
              <a:t>Configuration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CB91F5F3-3C7D-54F9-58B7-9174ABD94734}"/>
              </a:ext>
            </a:extLst>
          </p:cNvPr>
          <p:cNvSpPr txBox="1"/>
          <p:nvPr/>
        </p:nvSpPr>
        <p:spPr>
          <a:xfrm>
            <a:off x="5466522" y="1903482"/>
            <a:ext cx="202530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ctr"/>
            <a:r>
              <a:rPr lang="en-GB" sz="800" i="0" u="none" strike="noStrike" dirty="0">
                <a:solidFill>
                  <a:schemeClr val="bg2"/>
                </a:solidFill>
                <a:effectLst/>
                <a:latin typeface="+mj-lt"/>
              </a:rPr>
              <a:t>R454c </a:t>
            </a:r>
          </a:p>
          <a:p>
            <a:pPr fontAlgn="ctr"/>
            <a:r>
              <a:rPr lang="en-GB" sz="800" i="0" u="none" strike="noStrike" dirty="0">
                <a:solidFill>
                  <a:schemeClr val="bg2"/>
                </a:solidFill>
                <a:effectLst/>
                <a:latin typeface="+mj-lt"/>
              </a:rPr>
              <a:t>Double Compressor </a:t>
            </a:r>
          </a:p>
          <a:p>
            <a:pPr fontAlgn="ctr"/>
            <a:r>
              <a:rPr lang="en-GB" sz="800" i="0" u="none" strike="noStrike" dirty="0">
                <a:solidFill>
                  <a:schemeClr val="bg2"/>
                </a:solidFill>
                <a:effectLst/>
                <a:latin typeface="+mj-lt"/>
              </a:rPr>
              <a:t>Configuration</a:t>
            </a:r>
          </a:p>
        </p:txBody>
      </p:sp>
      <p:pic>
        <p:nvPicPr>
          <p:cNvPr id="59" name="Immagine 5">
            <a:extLst>
              <a:ext uri="{FF2B5EF4-FFF2-40B4-BE49-F238E27FC236}">
                <a16:creationId xmlns:a16="http://schemas.microsoft.com/office/drawing/2014/main" id="{947147BE-9418-5047-9798-3C7939B2041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80254" y="3430875"/>
            <a:ext cx="1885746" cy="976462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7720F6B-F80A-9885-7F66-BC2DCABFB40D}"/>
              </a:ext>
            </a:extLst>
          </p:cNvPr>
          <p:cNvSpPr txBox="1"/>
          <p:nvPr/>
        </p:nvSpPr>
        <p:spPr>
          <a:xfrm>
            <a:off x="2699792" y="4548962"/>
            <a:ext cx="719836" cy="20005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l"/>
            <a:r>
              <a:rPr lang="en-ZA" sz="700" dirty="0">
                <a:solidFill>
                  <a:schemeClr val="bg2"/>
                </a:solidFill>
              </a:rPr>
              <a:t>Chiller Unit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DBED836-D8ED-ECC2-A989-42C8C05BBF6A}"/>
              </a:ext>
            </a:extLst>
          </p:cNvPr>
          <p:cNvSpPr txBox="1"/>
          <p:nvPr/>
        </p:nvSpPr>
        <p:spPr>
          <a:xfrm>
            <a:off x="4825815" y="4548962"/>
            <a:ext cx="1834417" cy="20005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l"/>
            <a:r>
              <a:rPr lang="en-ZA" sz="700" dirty="0">
                <a:solidFill>
                  <a:schemeClr val="bg2"/>
                </a:solidFill>
              </a:rPr>
              <a:t>Chiller Unit With Remote Condenser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1A00AAFC-15C2-0A1B-C732-7FC713834173}"/>
              </a:ext>
            </a:extLst>
          </p:cNvPr>
          <p:cNvSpPr txBox="1"/>
          <p:nvPr/>
        </p:nvSpPr>
        <p:spPr>
          <a:xfrm>
            <a:off x="7025783" y="4548962"/>
            <a:ext cx="1578665" cy="20005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l"/>
            <a:r>
              <a:rPr lang="en-ZA" sz="700" dirty="0">
                <a:solidFill>
                  <a:schemeClr val="bg2"/>
                </a:solidFill>
              </a:rPr>
              <a:t>Chiller Unit With Remote Evaporator</a:t>
            </a:r>
          </a:p>
        </p:txBody>
      </p:sp>
      <p:pic>
        <p:nvPicPr>
          <p:cNvPr id="31" name="Picture 30" descr="A machine with pipes and valves&#10;&#10;Description automatically generated">
            <a:extLst>
              <a:ext uri="{FF2B5EF4-FFF2-40B4-BE49-F238E27FC236}">
                <a16:creationId xmlns:a16="http://schemas.microsoft.com/office/drawing/2014/main" id="{9C54F79F-C6D8-2931-1C1E-6FB1D330DBC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42162" y="3462855"/>
            <a:ext cx="1860175" cy="979345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F50C5770-8DDD-AE48-6F91-6F719482E26E}"/>
              </a:ext>
            </a:extLst>
          </p:cNvPr>
          <p:cNvSpPr txBox="1"/>
          <p:nvPr/>
        </p:nvSpPr>
        <p:spPr>
          <a:xfrm>
            <a:off x="3440088" y="1382114"/>
            <a:ext cx="1520401" cy="1846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600" dirty="0">
                <a:solidFill>
                  <a:schemeClr val="bg2"/>
                </a:solidFill>
                <a:latin typeface="+mj-lt"/>
              </a:rPr>
              <a:t>Condensing Temperature Limited to +40°C</a:t>
            </a:r>
          </a:p>
        </p:txBody>
      </p:sp>
      <p:sp>
        <p:nvSpPr>
          <p:cNvPr id="20" name="Text Placeholder 1">
            <a:extLst>
              <a:ext uri="{FF2B5EF4-FFF2-40B4-BE49-F238E27FC236}">
                <a16:creationId xmlns:a16="http://schemas.microsoft.com/office/drawing/2014/main" id="{A390B91E-7F53-94B4-30B6-26744830BE04}"/>
              </a:ext>
            </a:extLst>
          </p:cNvPr>
          <p:cNvSpPr txBox="1">
            <a:spLocks/>
          </p:cNvSpPr>
          <p:nvPr/>
        </p:nvSpPr>
        <p:spPr>
          <a:xfrm>
            <a:off x="251519" y="988354"/>
            <a:ext cx="2251655" cy="3718897"/>
          </a:xfrm>
          <a:prstGeom prst="rect">
            <a:avLst/>
          </a:prstGeom>
          <a:noFill/>
        </p:spPr>
        <p:txBody>
          <a:bodyPr vert="horz" lIns="0" tIns="0" anchor="t" anchorCtr="0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800" b="0" i="0" kern="1200" cap="none" baseline="0">
                <a:solidFill>
                  <a:schemeClr val="bg2"/>
                </a:solidFill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bg2"/>
                </a:solidFill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defRPr>
            </a:lvl2pPr>
            <a:lvl3pPr marL="1200150" indent="-285750" algn="l" defTabSz="914400" rtl="0" eaLnBrk="1" latinLnBrk="0" hangingPunct="1">
              <a:spcBef>
                <a:spcPct val="20000"/>
              </a:spcBef>
              <a:buFont typeface="System Font Regular"/>
              <a:buChar char="–"/>
              <a:defRPr sz="1600" b="0" i="0" kern="1200">
                <a:solidFill>
                  <a:schemeClr val="bg2"/>
                </a:solidFill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defRPr>
            </a:lvl3pPr>
            <a:lvl4pPr marL="1657350" indent="-285750" algn="l" defTabSz="914400" rtl="0" eaLnBrk="1" latinLnBrk="0" hangingPunct="1">
              <a:spcBef>
                <a:spcPct val="20000"/>
              </a:spcBef>
              <a:buFont typeface="System Font Regular"/>
              <a:buChar char="&gt;"/>
              <a:defRPr sz="1600" b="0" i="0" kern="1200">
                <a:solidFill>
                  <a:schemeClr val="bg2"/>
                </a:solidFill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defRPr>
            </a:lvl4pPr>
            <a:lvl5pPr marL="2114550" indent="-28575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600" b="0" i="0" kern="1200">
                <a:solidFill>
                  <a:schemeClr val="bg2"/>
                </a:solidFill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600" b="0" i="0" kern="1200">
                <a:solidFill>
                  <a:schemeClr val="bg2"/>
                </a:solidFill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500"/>
              </a:spcBef>
              <a:spcAft>
                <a:spcPts val="100"/>
              </a:spcAft>
            </a:pPr>
            <a:r>
              <a:rPr lang="en-GB" sz="1100" dirty="0">
                <a:latin typeface="+mn-lt"/>
              </a:rPr>
              <a:t>MAIN FEATURES</a:t>
            </a:r>
          </a:p>
          <a:p>
            <a:pPr marL="108000" indent="-108000">
              <a:spcBef>
                <a:spcPts val="500"/>
              </a:spcBef>
              <a:spcAft>
                <a:spcPts val="100"/>
              </a:spcAft>
              <a:buFont typeface="Arial" panose="020B0604020202020204" pitchFamily="34" charset="0"/>
              <a:buChar char="•"/>
            </a:pPr>
            <a:r>
              <a:rPr lang="en-GB" sz="860" b="1" dirty="0"/>
              <a:t>Typical Chiller Configuration. </a:t>
            </a:r>
          </a:p>
          <a:p>
            <a:pPr marL="230400">
              <a:spcBef>
                <a:spcPts val="500"/>
              </a:spcBef>
              <a:spcAft>
                <a:spcPts val="100"/>
              </a:spcAft>
            </a:pPr>
            <a:r>
              <a:rPr lang="en-ZA" sz="860" b="1" dirty="0"/>
              <a:t>Compressors: </a:t>
            </a:r>
            <a:r>
              <a:rPr lang="en-ZA" sz="860" dirty="0"/>
              <a:t>Semi-hermetic (R454c) or Compact (R1234ze) Screw type (Bitzer) with Economiser. </a:t>
            </a:r>
            <a:br>
              <a:rPr lang="en-ZA" sz="860" dirty="0"/>
            </a:br>
            <a:r>
              <a:rPr lang="en-ZA" sz="860" b="1" dirty="0"/>
              <a:t>Oil Separator:</a:t>
            </a:r>
            <a:r>
              <a:rPr lang="en-ZA" sz="860" dirty="0"/>
              <a:t> for semi-hermetic type, Vertical </a:t>
            </a:r>
            <a:br>
              <a:rPr lang="en-ZA" sz="860" dirty="0"/>
            </a:br>
            <a:r>
              <a:rPr lang="en-ZA" sz="860" b="1" dirty="0"/>
              <a:t>Condenser:</a:t>
            </a:r>
            <a:r>
              <a:rPr lang="en-ZA" sz="860" dirty="0"/>
              <a:t> S&amp;T or Plate HX Stainless Steel. </a:t>
            </a:r>
            <a:br>
              <a:rPr lang="en-ZA" sz="860" dirty="0"/>
            </a:br>
            <a:r>
              <a:rPr lang="en-ZA" sz="860" b="1" dirty="0"/>
              <a:t>Evaporator:</a:t>
            </a:r>
            <a:r>
              <a:rPr lang="en-ZA" sz="860" dirty="0"/>
              <a:t> S&amp;T or DX Plate HX </a:t>
            </a:r>
            <a:br>
              <a:rPr lang="en-ZA" sz="860" dirty="0"/>
            </a:br>
            <a:r>
              <a:rPr lang="en-ZA" sz="860" dirty="0"/>
              <a:t>Stainless Steel. </a:t>
            </a:r>
            <a:br>
              <a:rPr lang="en-ZA" sz="860" dirty="0"/>
            </a:br>
            <a:r>
              <a:rPr lang="en-ZA" sz="860" b="1" dirty="0"/>
              <a:t>Oil Cooling Method:</a:t>
            </a:r>
            <a:r>
              <a:rPr lang="en-ZA" sz="860" dirty="0"/>
              <a:t> External water cooled, Thermosyphon, Liquid injection. </a:t>
            </a:r>
            <a:br>
              <a:rPr lang="en-ZA" sz="860" dirty="0"/>
            </a:br>
            <a:r>
              <a:rPr lang="en-ZA" sz="860" b="1" dirty="0"/>
              <a:t>Safety Valves: </a:t>
            </a:r>
            <a:r>
              <a:rPr lang="en-ZA" sz="860" dirty="0"/>
              <a:t>Double with switching valve </a:t>
            </a:r>
            <a:r>
              <a:rPr lang="en-ZA" sz="860" b="1" dirty="0" err="1"/>
              <a:t>Power&amp;Control</a:t>
            </a:r>
            <a:r>
              <a:rPr lang="en-ZA" sz="860" b="1" dirty="0"/>
              <a:t> Panel and VFD: </a:t>
            </a:r>
            <a:r>
              <a:rPr lang="en-ZA" sz="860" dirty="0"/>
              <a:t>installed </a:t>
            </a:r>
            <a:br>
              <a:rPr lang="en-ZA" sz="860" dirty="0"/>
            </a:br>
            <a:r>
              <a:rPr lang="en-ZA" sz="860" dirty="0"/>
              <a:t>on-board or provided loose. </a:t>
            </a:r>
            <a:br>
              <a:rPr lang="en-ZA" sz="860" dirty="0"/>
            </a:br>
            <a:r>
              <a:rPr lang="en-ZA" sz="860" b="1" dirty="0"/>
              <a:t>PLC/controllers: </a:t>
            </a:r>
            <a:r>
              <a:rPr lang="en-ZA" sz="860" dirty="0"/>
              <a:t>Siemens, </a:t>
            </a:r>
            <a:r>
              <a:rPr lang="en-ZA" sz="860" dirty="0" err="1"/>
              <a:t>Carel</a:t>
            </a:r>
            <a:r>
              <a:rPr lang="en-ZA" sz="860" dirty="0"/>
              <a:t>, Danfoss. </a:t>
            </a:r>
            <a:r>
              <a:rPr lang="en-ZA" sz="860" b="1" dirty="0"/>
              <a:t>Installation:</a:t>
            </a:r>
            <a:r>
              <a:rPr lang="en-ZA" sz="860" dirty="0"/>
              <a:t> Indoor or Outdoor </a:t>
            </a:r>
            <a:br>
              <a:rPr lang="en-ZA" sz="860" dirty="0"/>
            </a:br>
            <a:r>
              <a:rPr lang="en-ZA" sz="860" dirty="0"/>
              <a:t>(with protective enclosure)   </a:t>
            </a:r>
          </a:p>
          <a:p>
            <a:pPr marL="108000" indent="-108000">
              <a:spcBef>
                <a:spcPts val="500"/>
              </a:spcBef>
              <a:spcAft>
                <a:spcPts val="100"/>
              </a:spcAft>
              <a:buFont typeface="Arial" panose="020B0604020202020204" pitchFamily="34" charset="0"/>
              <a:buChar char="•"/>
            </a:pPr>
            <a:r>
              <a:rPr lang="en-GB" sz="860" b="1" dirty="0"/>
              <a:t>Chiller units are fully assembled and wired</a:t>
            </a:r>
            <a:br>
              <a:rPr lang="en-GB" sz="860" b="1" dirty="0"/>
            </a:br>
            <a:r>
              <a:rPr lang="en-GB" sz="860" b="1" dirty="0"/>
              <a:t>in the workshop.</a:t>
            </a:r>
          </a:p>
          <a:p>
            <a:pPr marL="108000" indent="-108000">
              <a:spcBef>
                <a:spcPts val="500"/>
              </a:spcBef>
              <a:spcAft>
                <a:spcPts val="100"/>
              </a:spcAft>
              <a:buFont typeface="Arial" panose="020B0604020202020204" pitchFamily="34" charset="0"/>
              <a:buChar char="•"/>
            </a:pPr>
            <a:r>
              <a:rPr lang="en-ZA" sz="860" b="1" dirty="0"/>
              <a:t>Possibility to equip the units with more</a:t>
            </a:r>
            <a:br>
              <a:rPr lang="en-ZA" sz="860" b="1" dirty="0"/>
            </a:br>
            <a:r>
              <a:rPr lang="en-ZA" sz="860" b="1" dirty="0"/>
              <a:t>than 2 compressors</a:t>
            </a:r>
          </a:p>
          <a:p>
            <a:pPr marL="108000" indent="-108000">
              <a:spcBef>
                <a:spcPts val="500"/>
              </a:spcBef>
              <a:spcAft>
                <a:spcPts val="100"/>
              </a:spcAft>
              <a:buFont typeface="Arial" panose="020B0604020202020204" pitchFamily="34" charset="0"/>
              <a:buChar char="•"/>
            </a:pPr>
            <a:r>
              <a:rPr lang="en-ZA" sz="860" b="1" dirty="0"/>
              <a:t>Low GWP refrigerant: </a:t>
            </a:r>
            <a:r>
              <a:rPr lang="en-ZA" sz="860" dirty="0"/>
              <a:t>R454c, R1234ze.</a:t>
            </a:r>
            <a:br>
              <a:rPr lang="en-ZA" sz="860" dirty="0"/>
            </a:br>
            <a:r>
              <a:rPr lang="en-ZA" sz="860" b="1" dirty="0"/>
              <a:t>Other refrigerants: </a:t>
            </a:r>
            <a:r>
              <a:rPr lang="en-ZA" sz="860" dirty="0"/>
              <a:t>R449a, R134a 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42BFDDAD-5AF4-80B9-8FF6-6D1906858E96}"/>
              </a:ext>
            </a:extLst>
          </p:cNvPr>
          <p:cNvSpPr txBox="1"/>
          <p:nvPr/>
        </p:nvSpPr>
        <p:spPr>
          <a:xfrm>
            <a:off x="3949979" y="4548962"/>
            <a:ext cx="478005" cy="200055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7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+mn-ea"/>
                <a:cs typeface="+mn-cs"/>
              </a:rPr>
              <a:t>R449a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B4F3E82E-9D1B-30EB-921A-17FDC2D52424}"/>
              </a:ext>
            </a:extLst>
          </p:cNvPr>
          <p:cNvSpPr txBox="1"/>
          <p:nvPr/>
        </p:nvSpPr>
        <p:spPr>
          <a:xfrm>
            <a:off x="6191983" y="4548962"/>
            <a:ext cx="468249" cy="200055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7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+mn-ea"/>
                <a:cs typeface="+mn-cs"/>
              </a:rPr>
              <a:t>R449a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3CC14EA0-AAB1-9201-2CA5-B98674601F4A}"/>
              </a:ext>
            </a:extLst>
          </p:cNvPr>
          <p:cNvSpPr txBox="1"/>
          <p:nvPr/>
        </p:nvSpPr>
        <p:spPr>
          <a:xfrm>
            <a:off x="8453778" y="4548962"/>
            <a:ext cx="438053" cy="2000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7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+mn-ea"/>
                <a:cs typeface="+mn-cs"/>
              </a:rPr>
              <a:t>R454c</a:t>
            </a:r>
          </a:p>
        </p:txBody>
      </p:sp>
    </p:spTree>
    <p:extLst>
      <p:ext uri="{BB962C8B-B14F-4D97-AF65-F5344CB8AC3E}">
        <p14:creationId xmlns:p14="http://schemas.microsoft.com/office/powerpoint/2010/main" val="337944286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0">
            <a:extLst>
              <a:ext uri="{FF2B5EF4-FFF2-40B4-BE49-F238E27FC236}">
                <a16:creationId xmlns:a16="http://schemas.microsoft.com/office/drawing/2014/main" id="{BD11C52B-EA81-E1A2-7042-11652C6442CE}"/>
              </a:ext>
            </a:extLst>
          </p:cNvPr>
          <p:cNvSpPr/>
          <p:nvPr/>
        </p:nvSpPr>
        <p:spPr>
          <a:xfrm>
            <a:off x="249011" y="3237422"/>
            <a:ext cx="1332332" cy="146905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71887DED-4B2E-4DB0-D924-1C12E37C7A2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6563B4B-4410-459F-97AD-D0AEEE9266CA}" type="slidenum">
              <a:rPr lang="en-US" smtClean="0"/>
              <a:pPr/>
              <a:t>6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FAC15F1-2BBD-58FF-B3D1-2AE571EE5603}"/>
              </a:ext>
            </a:extLst>
          </p:cNvPr>
          <p:cNvSpPr>
            <a:spLocks noGrp="1"/>
          </p:cNvSpPr>
          <p:nvPr>
            <p:ph type="ftr" sz="quarter" idx="35"/>
          </p:nvPr>
        </p:nvSpPr>
        <p:spPr/>
        <p:txBody>
          <a:bodyPr/>
          <a:lstStyle/>
          <a:p>
            <a:r>
              <a:rPr lang="nl-BE">
                <a:solidFill>
                  <a:schemeClr val="tx2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Internal use only</a:t>
            </a:r>
            <a:endParaRPr lang="en-US" dirty="0">
              <a:solidFill>
                <a:schemeClr val="tx2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7290664-FBE0-6B67-70E3-0589A0AB6ACC}"/>
              </a:ext>
            </a:extLst>
          </p:cNvPr>
          <p:cNvSpPr>
            <a:spLocks noGrp="1"/>
          </p:cNvSpPr>
          <p:nvPr>
            <p:ph type="body" sz="quarter" idx="34"/>
          </p:nvPr>
        </p:nvSpPr>
        <p:spPr/>
        <p:txBody>
          <a:bodyPr/>
          <a:lstStyle/>
          <a:p>
            <a:r>
              <a:rPr lang="en-ZA" dirty="0">
                <a:latin typeface="+mn-lt"/>
                <a:cs typeface="Calibri Light" panose="020F0302020204030204" pitchFamily="34" charset="0"/>
              </a:rPr>
              <a:t>Case Study – Ammonia Chiller For a Climatic Test Chamber 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5F025CAB-D024-13F2-9A93-87EB14B6319E}"/>
              </a:ext>
            </a:extLst>
          </p:cNvPr>
          <p:cNvSpPr>
            <a:spLocks noGrp="1"/>
          </p:cNvSpPr>
          <p:nvPr>
            <p:ph type="body" sz="quarter" idx="36"/>
          </p:nvPr>
        </p:nvSpPr>
        <p:spPr/>
        <p:txBody>
          <a:bodyPr/>
          <a:lstStyle/>
          <a:p>
            <a:endParaRPr lang="en-ZA" dirty="0"/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9F7C9313-CF71-4BC8-21A3-3E34D5B1D0E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251520" y="988354"/>
            <a:ext cx="3672408" cy="2160491"/>
          </a:xfrm>
        </p:spPr>
        <p:txBody>
          <a:bodyPr tIns="0">
            <a:noAutofit/>
          </a:bodyPr>
          <a:lstStyle/>
          <a:p>
            <a:pPr>
              <a:spcBef>
                <a:spcPts val="500"/>
              </a:spcBef>
              <a:spcAft>
                <a:spcPts val="100"/>
              </a:spcAft>
            </a:pPr>
            <a:r>
              <a:rPr lang="en-GB" sz="1100" dirty="0">
                <a:latin typeface="+mn-lt"/>
              </a:rPr>
              <a:t>KEY POINTS</a:t>
            </a:r>
          </a:p>
          <a:p>
            <a:pPr marL="108000" indent="-108000">
              <a:spcBef>
                <a:spcPts val="500"/>
              </a:spcBef>
              <a:spcAft>
                <a:spcPts val="100"/>
              </a:spcAft>
              <a:buFont typeface="Arial" panose="020B0604020202020204" pitchFamily="34" charset="0"/>
              <a:buChar char="•"/>
            </a:pPr>
            <a:r>
              <a:rPr lang="en-GB" sz="860" b="1" dirty="0">
                <a:latin typeface="+mj-lt"/>
              </a:rPr>
              <a:t>Application: </a:t>
            </a:r>
            <a:r>
              <a:rPr lang="en-GB" sz="860" dirty="0">
                <a:latin typeface="+mj-lt"/>
              </a:rPr>
              <a:t>Automotive</a:t>
            </a:r>
          </a:p>
          <a:p>
            <a:pPr marL="108000" indent="-108000">
              <a:spcBef>
                <a:spcPts val="500"/>
              </a:spcBef>
              <a:spcAft>
                <a:spcPts val="100"/>
              </a:spcAft>
              <a:buFont typeface="Arial" panose="020B0604020202020204" pitchFamily="34" charset="0"/>
              <a:buChar char="•"/>
            </a:pPr>
            <a:r>
              <a:rPr lang="en-GB" sz="860" b="1" dirty="0">
                <a:latin typeface="+mj-lt"/>
              </a:rPr>
              <a:t>Location: </a:t>
            </a:r>
            <a:r>
              <a:rPr lang="en-GB" sz="860" dirty="0">
                <a:latin typeface="+mj-lt"/>
              </a:rPr>
              <a:t>Czech Republic</a:t>
            </a:r>
          </a:p>
          <a:p>
            <a:pPr marL="108000" indent="-108000">
              <a:spcBef>
                <a:spcPts val="500"/>
              </a:spcBef>
              <a:spcAft>
                <a:spcPts val="100"/>
              </a:spcAft>
              <a:buFont typeface="Arial" panose="020B0604020202020204" pitchFamily="34" charset="0"/>
              <a:buChar char="•"/>
            </a:pPr>
            <a:r>
              <a:rPr lang="en-GB" sz="860" b="1" dirty="0">
                <a:latin typeface="+mj-lt"/>
              </a:rPr>
              <a:t>Daikin Entity: </a:t>
            </a:r>
            <a:r>
              <a:rPr lang="en-GB" sz="860" dirty="0">
                <a:latin typeface="+mj-lt"/>
              </a:rPr>
              <a:t>DACE CZ</a:t>
            </a:r>
          </a:p>
          <a:p>
            <a:pPr marL="108000" indent="-108000">
              <a:spcBef>
                <a:spcPts val="500"/>
              </a:spcBef>
              <a:spcAft>
                <a:spcPts val="100"/>
              </a:spcAft>
              <a:buFont typeface="Arial" panose="020B0604020202020204" pitchFamily="34" charset="0"/>
              <a:buChar char="•"/>
            </a:pPr>
            <a:r>
              <a:rPr lang="en-GB" sz="860" b="1" dirty="0">
                <a:latin typeface="+mj-lt"/>
              </a:rPr>
              <a:t>Variable cooling conditions, selectable by HMI: </a:t>
            </a:r>
            <a:br>
              <a:rPr lang="en-GB" sz="860" b="1" dirty="0">
                <a:latin typeface="+mj-lt"/>
              </a:rPr>
            </a:br>
            <a:r>
              <a:rPr lang="en-GB" sz="860" b="1" dirty="0">
                <a:latin typeface="+mj-lt"/>
              </a:rPr>
              <a:t>a) </a:t>
            </a:r>
            <a:r>
              <a:rPr lang="en-GB" sz="860" dirty="0">
                <a:latin typeface="+mj-lt"/>
              </a:rPr>
              <a:t>2.110 kW @-4/+36°C </a:t>
            </a:r>
            <a:r>
              <a:rPr lang="en-GB" sz="860" b="1" dirty="0">
                <a:latin typeface="+mj-lt"/>
              </a:rPr>
              <a:t>b) </a:t>
            </a:r>
            <a:r>
              <a:rPr lang="en-GB" sz="860" dirty="0">
                <a:latin typeface="+mj-lt"/>
              </a:rPr>
              <a:t>800 kW @-17/+36 °C </a:t>
            </a:r>
            <a:r>
              <a:rPr lang="en-GB" sz="860" b="1" dirty="0">
                <a:latin typeface="+mj-lt"/>
              </a:rPr>
              <a:t>c) </a:t>
            </a:r>
            <a:r>
              <a:rPr lang="en-GB" sz="860" dirty="0">
                <a:latin typeface="+mj-lt"/>
              </a:rPr>
              <a:t>500kW @-19/+36 °C</a:t>
            </a:r>
          </a:p>
          <a:p>
            <a:pPr marL="108000" indent="-108000">
              <a:spcBef>
                <a:spcPts val="500"/>
              </a:spcBef>
              <a:spcAft>
                <a:spcPts val="100"/>
              </a:spcAft>
              <a:buFont typeface="Arial" panose="020B0604020202020204" pitchFamily="34" charset="0"/>
              <a:buChar char="•"/>
            </a:pPr>
            <a:r>
              <a:rPr lang="en-GB" sz="860" b="1" dirty="0">
                <a:latin typeface="+mj-lt"/>
              </a:rPr>
              <a:t>Compact Layout: </a:t>
            </a:r>
            <a:r>
              <a:rPr lang="en-GB" sz="860" dirty="0">
                <a:latin typeface="+mj-lt"/>
              </a:rPr>
              <a:t>limited space available to get in the building and to reach </a:t>
            </a:r>
            <a:br>
              <a:rPr lang="en-GB" sz="860" dirty="0">
                <a:latin typeface="+mj-lt"/>
              </a:rPr>
            </a:br>
            <a:r>
              <a:rPr lang="en-GB" sz="860" dirty="0">
                <a:latin typeface="+mj-lt"/>
              </a:rPr>
              <a:t>the machine room</a:t>
            </a:r>
          </a:p>
          <a:p>
            <a:pPr marL="108000" indent="-108000">
              <a:spcBef>
                <a:spcPts val="500"/>
              </a:spcBef>
              <a:spcAft>
                <a:spcPts val="100"/>
              </a:spcAft>
              <a:buFont typeface="Arial" panose="020B0604020202020204" pitchFamily="34" charset="0"/>
              <a:buChar char="•"/>
            </a:pPr>
            <a:r>
              <a:rPr lang="en-GB" sz="860" b="1" dirty="0">
                <a:latin typeface="+mj-lt"/>
              </a:rPr>
              <a:t>Regulation with VFD. </a:t>
            </a:r>
            <a:r>
              <a:rPr lang="en-GB" sz="860" dirty="0">
                <a:latin typeface="+mj-lt"/>
              </a:rPr>
              <a:t>(Power panel and VFD provided loose)</a:t>
            </a:r>
          </a:p>
          <a:p>
            <a:pPr marL="108000" indent="-108000">
              <a:spcBef>
                <a:spcPts val="500"/>
              </a:spcBef>
              <a:spcAft>
                <a:spcPts val="100"/>
              </a:spcAft>
              <a:buFont typeface="Arial" panose="020B0604020202020204" pitchFamily="34" charset="0"/>
              <a:buChar char="•"/>
            </a:pPr>
            <a:r>
              <a:rPr lang="en-GB" sz="860" b="1" dirty="0">
                <a:latin typeface="+mj-lt"/>
              </a:rPr>
              <a:t>Idle rotation: </a:t>
            </a:r>
            <a:r>
              <a:rPr lang="en-GB" sz="860" dirty="0">
                <a:latin typeface="+mj-lt"/>
              </a:rPr>
              <a:t>full regulation 0-100% possible without shutting-off the compressor to eliminate start/stop waiting time. The idle rotation is based on hot gas recirculation which is activated under 25% of nominal capacity.</a:t>
            </a:r>
          </a:p>
          <a:p>
            <a:endParaRPr lang="en-ZA" sz="860" dirty="0"/>
          </a:p>
        </p:txBody>
      </p:sp>
      <p:pic>
        <p:nvPicPr>
          <p:cNvPr id="4102" name="Picture 6" descr="Immagine che contiene aria aperta, cielo, edificio, trasporto&#10;&#10;Descrizione generata automaticamente">
            <a:extLst>
              <a:ext uri="{FF2B5EF4-FFF2-40B4-BE49-F238E27FC236}">
                <a16:creationId xmlns:a16="http://schemas.microsoft.com/office/drawing/2014/main" id="{E09492C4-5FC2-88E0-1720-7093DBF0EF1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68" t="32666" r="650" b="1869"/>
          <a:stretch/>
        </p:blipFill>
        <p:spPr bwMode="auto">
          <a:xfrm>
            <a:off x="6874637" y="988290"/>
            <a:ext cx="2016899" cy="23600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Immagine che contiene macchina, interno, industria, fabbrica&#10;&#10;Descrizione generata automaticamente">
            <a:extLst>
              <a:ext uri="{FF2B5EF4-FFF2-40B4-BE49-F238E27FC236}">
                <a16:creationId xmlns:a16="http://schemas.microsoft.com/office/drawing/2014/main" id="{AFA0C6C1-9642-4AC2-A0D1-4E42B7D7C1D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b="2223"/>
          <a:stretch/>
        </p:blipFill>
        <p:spPr bwMode="auto">
          <a:xfrm>
            <a:off x="4716017" y="3296390"/>
            <a:ext cx="1922854" cy="14100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5" name="Picture 9" descr="Immagine che contiene macchina, aria aperta, ingegneria, industria&#10;&#10;Descrizione generata automaticamente">
            <a:extLst>
              <a:ext uri="{FF2B5EF4-FFF2-40B4-BE49-F238E27FC236}">
                <a16:creationId xmlns:a16="http://schemas.microsoft.com/office/drawing/2014/main" id="{E3E753EC-0992-2032-67A2-196CDDB2A6E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30" b="20214"/>
          <a:stretch/>
        </p:blipFill>
        <p:spPr bwMode="auto">
          <a:xfrm>
            <a:off x="6874636" y="3583199"/>
            <a:ext cx="2016901" cy="1123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7" descr="Immagine che contiene tubo, industria, macchina, acciaio&#10;&#10;Descrizione generata automaticamente">
            <a:extLst>
              <a:ext uri="{FF2B5EF4-FFF2-40B4-BE49-F238E27FC236}">
                <a16:creationId xmlns:a16="http://schemas.microsoft.com/office/drawing/2014/main" id="{FB9BBB3B-3079-1798-BA85-20CF87094C3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474" t="2987" r="19604" b="3755"/>
          <a:stretch/>
        </p:blipFill>
        <p:spPr bwMode="auto">
          <a:xfrm>
            <a:off x="4716015" y="987323"/>
            <a:ext cx="1922855" cy="20716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78C5F7DD-CD39-9940-A324-14ABF4FE117E}"/>
              </a:ext>
            </a:extLst>
          </p:cNvPr>
          <p:cNvSpPr txBox="1"/>
          <p:nvPr/>
        </p:nvSpPr>
        <p:spPr>
          <a:xfrm>
            <a:off x="249011" y="3237422"/>
            <a:ext cx="1275393" cy="758463"/>
          </a:xfrm>
          <a:prstGeom prst="rect">
            <a:avLst/>
          </a:prstGeom>
          <a:noFill/>
        </p:spPr>
        <p:txBody>
          <a:bodyPr wrap="square" lIns="108000" tIns="108000" rtlCol="0">
            <a:spAutoFit/>
          </a:bodyPr>
          <a:lstStyle/>
          <a:p>
            <a:pPr algn="l"/>
            <a:r>
              <a:rPr lang="en-US" sz="1100" b="1" dirty="0">
                <a:solidFill>
                  <a:schemeClr val="bg2"/>
                </a:solidFill>
              </a:rPr>
              <a:t>Chiller Unit</a:t>
            </a:r>
            <a:br>
              <a:rPr lang="en-US" sz="860" dirty="0">
                <a:solidFill>
                  <a:schemeClr val="bg2"/>
                </a:solidFill>
              </a:rPr>
            </a:br>
            <a:endParaRPr lang="en-US" sz="860" dirty="0">
              <a:solidFill>
                <a:schemeClr val="bg2"/>
              </a:solidFill>
            </a:endParaRPr>
          </a:p>
          <a:p>
            <a:pPr algn="l"/>
            <a:r>
              <a:rPr lang="en-US" sz="1100" dirty="0">
                <a:solidFill>
                  <a:schemeClr val="bg2"/>
                </a:solidFill>
              </a:rPr>
              <a:t>NH</a:t>
            </a:r>
            <a:r>
              <a:rPr lang="en-US" sz="1100" baseline="-25000" dirty="0">
                <a:solidFill>
                  <a:schemeClr val="bg2"/>
                </a:solidFill>
              </a:rPr>
              <a:t>3</a:t>
            </a:r>
          </a:p>
          <a:p>
            <a:pPr algn="l"/>
            <a:r>
              <a:rPr lang="en-US" sz="860" dirty="0">
                <a:solidFill>
                  <a:schemeClr val="bg2"/>
                </a:solidFill>
              </a:rPr>
              <a:t>Delivered 2023</a:t>
            </a:r>
            <a:endParaRPr lang="en-ZA" sz="860" dirty="0">
              <a:solidFill>
                <a:schemeClr val="bg2"/>
              </a:solidFill>
            </a:endParaRPr>
          </a:p>
        </p:txBody>
      </p:sp>
      <p:pic>
        <p:nvPicPr>
          <p:cNvPr id="11" name="Picture 10" descr="A machine with blue and grey parts&#10;&#10;Description automatically generated with medium confidence">
            <a:extLst>
              <a:ext uri="{FF2B5EF4-FFF2-40B4-BE49-F238E27FC236}">
                <a16:creationId xmlns:a16="http://schemas.microsoft.com/office/drawing/2014/main" id="{404FB5A5-4D53-8770-D0C8-EF4D740EFD69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6954" y="3209328"/>
            <a:ext cx="2564713" cy="15280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009565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A large machine with pipes and a blue and black engine">
            <a:extLst>
              <a:ext uri="{FF2B5EF4-FFF2-40B4-BE49-F238E27FC236}">
                <a16:creationId xmlns:a16="http://schemas.microsoft.com/office/drawing/2014/main" id="{0B409766-D366-0701-FDC1-C556CEF39A8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7731" y="3154164"/>
            <a:ext cx="2474824" cy="1669371"/>
          </a:xfrm>
          <a:prstGeom prst="rect">
            <a:avLst/>
          </a:prstGeom>
        </p:spPr>
      </p:pic>
      <p:sp>
        <p:nvSpPr>
          <p:cNvPr id="16" name="Rectangle 15">
            <a:extLst>
              <a:ext uri="{FF2B5EF4-FFF2-40B4-BE49-F238E27FC236}">
                <a16:creationId xmlns:a16="http://schemas.microsoft.com/office/drawing/2014/main" id="{348FE968-41E4-930D-9214-7307969F984A}"/>
              </a:ext>
            </a:extLst>
          </p:cNvPr>
          <p:cNvSpPr/>
          <p:nvPr/>
        </p:nvSpPr>
        <p:spPr>
          <a:xfrm>
            <a:off x="249011" y="3237422"/>
            <a:ext cx="1332332" cy="146905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dirty="0"/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C10A02FC-E4C5-BDF2-E784-9433ABBAAFC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251520" y="988354"/>
            <a:ext cx="4175520" cy="3718897"/>
          </a:xfrm>
        </p:spPr>
        <p:txBody>
          <a:bodyPr tIns="0"/>
          <a:lstStyle/>
          <a:p>
            <a:pPr>
              <a:spcBef>
                <a:spcPts val="500"/>
              </a:spcBef>
              <a:spcAft>
                <a:spcPts val="100"/>
              </a:spcAft>
            </a:pPr>
            <a:r>
              <a:rPr lang="en-GB" sz="1100" dirty="0">
                <a:latin typeface="Calibri" panose="020F0502020204030204" pitchFamily="34" charset="0"/>
                <a:cs typeface="Calibri" panose="020F0502020204030204" pitchFamily="34" charset="0"/>
              </a:rPr>
              <a:t>KEY POINTS</a:t>
            </a:r>
          </a:p>
          <a:p>
            <a:pPr marL="108000" indent="-108000">
              <a:spcBef>
                <a:spcPts val="500"/>
              </a:spcBef>
              <a:spcAft>
                <a:spcPts val="100"/>
              </a:spcAft>
              <a:buFont typeface="Arial" panose="020B0604020202020204" pitchFamily="34" charset="0"/>
              <a:buChar char="•"/>
            </a:pPr>
            <a:r>
              <a:rPr lang="en-GB" sz="860" b="1" dirty="0"/>
              <a:t>Application: </a:t>
            </a:r>
            <a:r>
              <a:rPr lang="en-GB" sz="860" dirty="0"/>
              <a:t>Chemical Plant, Process Cooling</a:t>
            </a:r>
          </a:p>
          <a:p>
            <a:pPr marL="108000" indent="-108000">
              <a:spcBef>
                <a:spcPts val="500"/>
              </a:spcBef>
              <a:spcAft>
                <a:spcPts val="100"/>
              </a:spcAft>
              <a:buFont typeface="Arial" panose="020B0604020202020204" pitchFamily="34" charset="0"/>
              <a:buChar char="•"/>
            </a:pPr>
            <a:r>
              <a:rPr lang="en-GB" sz="860" b="1" dirty="0"/>
              <a:t>Location: </a:t>
            </a:r>
            <a:r>
              <a:rPr lang="en-GB" sz="860" dirty="0"/>
              <a:t>Italy</a:t>
            </a:r>
          </a:p>
          <a:p>
            <a:pPr marL="108000" indent="-108000">
              <a:spcBef>
                <a:spcPts val="500"/>
              </a:spcBef>
              <a:spcAft>
                <a:spcPts val="100"/>
              </a:spcAft>
              <a:buFont typeface="Arial" panose="020B0604020202020204" pitchFamily="34" charset="0"/>
              <a:buChar char="•"/>
            </a:pPr>
            <a:r>
              <a:rPr lang="en-GB" sz="860" b="1" dirty="0"/>
              <a:t>Daikin Entity: </a:t>
            </a:r>
            <a:r>
              <a:rPr lang="en-GB" sz="860" dirty="0"/>
              <a:t>None, Direct Selling</a:t>
            </a:r>
          </a:p>
          <a:p>
            <a:pPr marL="108000" indent="-108000">
              <a:spcBef>
                <a:spcPts val="500"/>
              </a:spcBef>
              <a:spcAft>
                <a:spcPts val="100"/>
              </a:spcAft>
              <a:buFont typeface="Arial" panose="020B0604020202020204" pitchFamily="34" charset="0"/>
              <a:buChar char="•"/>
            </a:pPr>
            <a:r>
              <a:rPr lang="en-GB" sz="860" b="1" dirty="0"/>
              <a:t>Working Condition: </a:t>
            </a:r>
            <a:r>
              <a:rPr lang="en-GB" sz="860" dirty="0"/>
              <a:t>1.000 kW @-4/+35°C</a:t>
            </a:r>
          </a:p>
          <a:p>
            <a:pPr marL="108000" indent="-108000">
              <a:spcBef>
                <a:spcPts val="500"/>
              </a:spcBef>
              <a:spcAft>
                <a:spcPts val="100"/>
              </a:spcAft>
              <a:buFont typeface="Arial" panose="020B0604020202020204" pitchFamily="34" charset="0"/>
              <a:buChar char="•"/>
            </a:pPr>
            <a:r>
              <a:rPr lang="en-GB" sz="860" b="1" dirty="0"/>
              <a:t>Regulation with VFD </a:t>
            </a:r>
            <a:r>
              <a:rPr lang="en-GB" sz="860" dirty="0"/>
              <a:t>(power panel and VFD provided loose)</a:t>
            </a:r>
          </a:p>
          <a:p>
            <a:pPr marL="108000" indent="-108000">
              <a:spcBef>
                <a:spcPts val="500"/>
              </a:spcBef>
              <a:spcAft>
                <a:spcPts val="100"/>
              </a:spcAft>
              <a:buFont typeface="Arial" panose="020B0604020202020204" pitchFamily="34" charset="0"/>
              <a:buChar char="•"/>
            </a:pPr>
            <a:r>
              <a:rPr lang="en-GB" sz="860" b="1" dirty="0"/>
              <a:t>Outdoor Installation: </a:t>
            </a:r>
            <a:r>
              <a:rPr lang="en-GB" sz="860" dirty="0"/>
              <a:t>LT pipes and components coated with aluminium foils</a:t>
            </a:r>
          </a:p>
          <a:p>
            <a:pPr marL="108000" indent="-108000">
              <a:spcBef>
                <a:spcPts val="500"/>
              </a:spcBef>
              <a:spcAft>
                <a:spcPts val="100"/>
              </a:spcAft>
              <a:buFont typeface="Arial" panose="020B0604020202020204" pitchFamily="34" charset="0"/>
              <a:buChar char="•"/>
            </a:pPr>
            <a:r>
              <a:rPr lang="en-GB" sz="860" b="1" dirty="0"/>
              <a:t>Evaporative condenser included in the scope of supply</a:t>
            </a:r>
          </a:p>
          <a:p>
            <a:endParaRPr lang="en-ZA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F4954D76-A154-7936-8D53-081B166E0CC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6563B4B-4410-459F-97AD-D0AEEE9266CA}" type="slidenum">
              <a:rPr lang="en-US" smtClean="0"/>
              <a:pPr/>
              <a:t>7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6C13235-E360-6F91-79F6-FD8273A26728}"/>
              </a:ext>
            </a:extLst>
          </p:cNvPr>
          <p:cNvSpPr>
            <a:spLocks noGrp="1"/>
          </p:cNvSpPr>
          <p:nvPr>
            <p:ph type="ftr" sz="quarter" idx="35"/>
          </p:nvPr>
        </p:nvSpPr>
        <p:spPr/>
        <p:txBody>
          <a:bodyPr/>
          <a:lstStyle/>
          <a:p>
            <a:r>
              <a:rPr lang="nl-BE">
                <a:solidFill>
                  <a:schemeClr val="tx2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Internal use only</a:t>
            </a:r>
            <a:endParaRPr lang="en-US" dirty="0">
              <a:solidFill>
                <a:schemeClr val="tx2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5CB94CD-7F70-3464-4B27-522B998A2CB1}"/>
              </a:ext>
            </a:extLst>
          </p:cNvPr>
          <p:cNvSpPr>
            <a:spLocks noGrp="1"/>
          </p:cNvSpPr>
          <p:nvPr>
            <p:ph type="body" sz="quarter" idx="34"/>
          </p:nvPr>
        </p:nvSpPr>
        <p:spPr/>
        <p:txBody>
          <a:bodyPr/>
          <a:lstStyle/>
          <a:p>
            <a:r>
              <a:rPr lang="en-GB" dirty="0"/>
              <a:t>Case Study </a:t>
            </a:r>
            <a:r>
              <a:rPr lang="en-ZA" dirty="0"/>
              <a:t>– </a:t>
            </a:r>
            <a:r>
              <a:rPr lang="en-GB" dirty="0"/>
              <a:t>Ammonia Chiller for a Chemical Plant</a:t>
            </a:r>
            <a:endParaRPr lang="en-ZA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19DF451B-2316-237D-9A98-8BF5D02D1AF0}"/>
              </a:ext>
            </a:extLst>
          </p:cNvPr>
          <p:cNvSpPr>
            <a:spLocks noGrp="1"/>
          </p:cNvSpPr>
          <p:nvPr>
            <p:ph type="body" sz="quarter" idx="36"/>
          </p:nvPr>
        </p:nvSpPr>
        <p:spPr/>
        <p:txBody>
          <a:bodyPr/>
          <a:lstStyle/>
          <a:p>
            <a:endParaRPr lang="en-ZA"/>
          </a:p>
        </p:txBody>
      </p:sp>
      <p:pic>
        <p:nvPicPr>
          <p:cNvPr id="9" name="Picture 6" descr="Immagine che contiene industria, macchina, ingegneria, interno&#10;&#10;Descrizione generata automaticamente">
            <a:extLst>
              <a:ext uri="{FF2B5EF4-FFF2-40B4-BE49-F238E27FC236}">
                <a16:creationId xmlns:a16="http://schemas.microsoft.com/office/drawing/2014/main" id="{FE8AB10F-336A-C69F-86EB-83E12DAF5AA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5840" t="6744" b="6102"/>
          <a:stretch/>
        </p:blipFill>
        <p:spPr bwMode="auto">
          <a:xfrm>
            <a:off x="6824186" y="2314240"/>
            <a:ext cx="2067351" cy="24024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7" descr="Immagine che contiene macchina, ingegneria, acciaio, industria&#10;&#10;Descrizione generata automaticamente">
            <a:extLst>
              <a:ext uri="{FF2B5EF4-FFF2-40B4-BE49-F238E27FC236}">
                <a16:creationId xmlns:a16="http://schemas.microsoft.com/office/drawing/2014/main" id="{87DC73C3-65FE-0F51-793D-32EBC7F2F04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407" r="803" b="6644"/>
          <a:stretch/>
        </p:blipFill>
        <p:spPr bwMode="auto">
          <a:xfrm>
            <a:off x="4716017" y="987574"/>
            <a:ext cx="1987207" cy="2215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8" descr="Immagine che contiene cielo, aria aperta, macchina, ingegneria&#10;&#10;Descrizione generata automaticamente">
            <a:extLst>
              <a:ext uri="{FF2B5EF4-FFF2-40B4-BE49-F238E27FC236}">
                <a16:creationId xmlns:a16="http://schemas.microsoft.com/office/drawing/2014/main" id="{7C262812-CA8A-F1AB-FCDF-8C5EC901022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28" t="18062" b="11838"/>
          <a:stretch/>
        </p:blipFill>
        <p:spPr bwMode="auto">
          <a:xfrm>
            <a:off x="6930367" y="988376"/>
            <a:ext cx="1961170" cy="10845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9" descr="Immagine che contiene ruota, cielo, veicolo, aria aperta&#10;&#10;Descrizione generata automaticamente">
            <a:extLst>
              <a:ext uri="{FF2B5EF4-FFF2-40B4-BE49-F238E27FC236}">
                <a16:creationId xmlns:a16="http://schemas.microsoft.com/office/drawing/2014/main" id="{8FA75E7A-8A20-4E68-A734-B7C3647ED41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692" t="22223" r="11807" b="15974"/>
          <a:stretch/>
        </p:blipFill>
        <p:spPr bwMode="auto">
          <a:xfrm>
            <a:off x="4717689" y="3447274"/>
            <a:ext cx="1985535" cy="12693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B751CBD9-9322-6668-0C74-331614DB42CA}"/>
              </a:ext>
            </a:extLst>
          </p:cNvPr>
          <p:cNvSpPr txBox="1"/>
          <p:nvPr/>
        </p:nvSpPr>
        <p:spPr>
          <a:xfrm>
            <a:off x="249011" y="3237422"/>
            <a:ext cx="1367222" cy="927740"/>
          </a:xfrm>
          <a:prstGeom prst="rect">
            <a:avLst/>
          </a:prstGeom>
          <a:noFill/>
        </p:spPr>
        <p:txBody>
          <a:bodyPr wrap="square" lIns="108000" tIns="108000" rtlCol="0">
            <a:spAutoFit/>
          </a:bodyPr>
          <a:lstStyle/>
          <a:p>
            <a:pPr algn="l"/>
            <a:r>
              <a:rPr lang="en-US" sz="1100" b="1" dirty="0">
                <a:solidFill>
                  <a:schemeClr val="bg2"/>
                </a:solidFill>
              </a:rPr>
              <a:t>Chiller Unit With</a:t>
            </a:r>
            <a:br>
              <a:rPr lang="en-US" sz="1100" b="1" dirty="0">
                <a:solidFill>
                  <a:schemeClr val="bg2"/>
                </a:solidFill>
              </a:rPr>
            </a:br>
            <a:r>
              <a:rPr lang="en-US" sz="1100" b="1" dirty="0">
                <a:solidFill>
                  <a:schemeClr val="bg2"/>
                </a:solidFill>
              </a:rPr>
              <a:t>Remote Condenser</a:t>
            </a:r>
            <a:br>
              <a:rPr lang="en-US" sz="860" dirty="0">
                <a:solidFill>
                  <a:schemeClr val="bg2"/>
                </a:solidFill>
              </a:rPr>
            </a:br>
            <a:endParaRPr lang="en-US" sz="860" dirty="0">
              <a:solidFill>
                <a:schemeClr val="bg2"/>
              </a:solidFill>
            </a:endParaRPr>
          </a:p>
          <a:p>
            <a:pPr algn="l"/>
            <a:r>
              <a:rPr lang="en-US" sz="1100" dirty="0">
                <a:solidFill>
                  <a:schemeClr val="bg2"/>
                </a:solidFill>
              </a:rPr>
              <a:t>NH</a:t>
            </a:r>
            <a:r>
              <a:rPr lang="en-US" sz="1100" baseline="-25000" dirty="0">
                <a:solidFill>
                  <a:schemeClr val="bg2"/>
                </a:solidFill>
              </a:rPr>
              <a:t>3</a:t>
            </a:r>
          </a:p>
          <a:p>
            <a:pPr algn="l"/>
            <a:r>
              <a:rPr lang="en-US" sz="860" dirty="0">
                <a:solidFill>
                  <a:schemeClr val="bg2"/>
                </a:solidFill>
              </a:rPr>
              <a:t>Delivered 2023</a:t>
            </a:r>
            <a:endParaRPr lang="en-ZA" sz="860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25724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A machine with pipes and valves&#10;&#10;Description automatically generated with medium confidence">
            <a:extLst>
              <a:ext uri="{FF2B5EF4-FFF2-40B4-BE49-F238E27FC236}">
                <a16:creationId xmlns:a16="http://schemas.microsoft.com/office/drawing/2014/main" id="{8E74C5CD-5844-E00F-3462-1D8C0CA1B78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6816" y="3176224"/>
            <a:ext cx="2848912" cy="1604356"/>
          </a:xfrm>
          <a:prstGeom prst="rect">
            <a:avLst/>
          </a:prstGeom>
        </p:spPr>
      </p:pic>
      <p:sp>
        <p:nvSpPr>
          <p:cNvPr id="17" name="Rectangle 16">
            <a:extLst>
              <a:ext uri="{FF2B5EF4-FFF2-40B4-BE49-F238E27FC236}">
                <a16:creationId xmlns:a16="http://schemas.microsoft.com/office/drawing/2014/main" id="{E1D1394E-B59E-956B-6B9B-7CF6E88449CB}"/>
              </a:ext>
            </a:extLst>
          </p:cNvPr>
          <p:cNvSpPr/>
          <p:nvPr/>
        </p:nvSpPr>
        <p:spPr>
          <a:xfrm>
            <a:off x="249011" y="3237422"/>
            <a:ext cx="1332332" cy="146905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dirty="0"/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75924C91-3138-C7A3-B26F-05B3A420E08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251520" y="988354"/>
            <a:ext cx="4031503" cy="1774681"/>
          </a:xfrm>
        </p:spPr>
        <p:txBody>
          <a:bodyPr tIns="0">
            <a:normAutofit/>
          </a:bodyPr>
          <a:lstStyle/>
          <a:p>
            <a:pPr>
              <a:spcBef>
                <a:spcPts val="500"/>
              </a:spcBef>
              <a:spcAft>
                <a:spcPts val="100"/>
              </a:spcAft>
            </a:pPr>
            <a:r>
              <a:rPr lang="en-GB" sz="1100" dirty="0">
                <a:latin typeface="+mn-lt"/>
              </a:rPr>
              <a:t>KEY POINTS</a:t>
            </a:r>
          </a:p>
          <a:p>
            <a:pPr marL="108000" indent="-108000">
              <a:spcBef>
                <a:spcPts val="500"/>
              </a:spcBef>
              <a:spcAft>
                <a:spcPts val="100"/>
              </a:spcAft>
              <a:buFont typeface="Arial" panose="020B0604020202020204" pitchFamily="34" charset="0"/>
              <a:buChar char="•"/>
            </a:pPr>
            <a:r>
              <a:rPr lang="en-GB" sz="860" b="1" dirty="0">
                <a:latin typeface="+mj-lt"/>
              </a:rPr>
              <a:t>Application: </a:t>
            </a:r>
            <a:r>
              <a:rPr lang="en-GB" sz="860" dirty="0">
                <a:latin typeface="+mj-lt"/>
              </a:rPr>
              <a:t>Refrigerated Warehouse </a:t>
            </a:r>
          </a:p>
          <a:p>
            <a:pPr marL="108000" indent="-108000">
              <a:spcBef>
                <a:spcPts val="500"/>
              </a:spcBef>
              <a:spcAft>
                <a:spcPts val="100"/>
              </a:spcAft>
              <a:buFont typeface="Arial" panose="020B0604020202020204" pitchFamily="34" charset="0"/>
              <a:buChar char="•"/>
            </a:pPr>
            <a:r>
              <a:rPr lang="en-GB" sz="860" b="1" dirty="0">
                <a:latin typeface="+mj-lt"/>
              </a:rPr>
              <a:t>Location: </a:t>
            </a:r>
            <a:r>
              <a:rPr lang="en-GB" sz="860" dirty="0">
                <a:latin typeface="+mj-lt"/>
              </a:rPr>
              <a:t>Qatar</a:t>
            </a:r>
          </a:p>
          <a:p>
            <a:pPr marL="108000" indent="-108000">
              <a:spcBef>
                <a:spcPts val="500"/>
              </a:spcBef>
              <a:spcAft>
                <a:spcPts val="100"/>
              </a:spcAft>
              <a:buFont typeface="Arial" panose="020B0604020202020204" pitchFamily="34" charset="0"/>
              <a:buChar char="•"/>
            </a:pPr>
            <a:r>
              <a:rPr lang="en-GB" sz="860" b="1" dirty="0">
                <a:latin typeface="+mj-lt"/>
              </a:rPr>
              <a:t>Working Conditions: </a:t>
            </a:r>
            <a:r>
              <a:rPr lang="en-GB" sz="860" dirty="0">
                <a:latin typeface="+mj-lt"/>
              </a:rPr>
              <a:t>1.560 kW @+3/+40°C</a:t>
            </a:r>
          </a:p>
          <a:p>
            <a:pPr marL="108000" indent="-108000">
              <a:spcBef>
                <a:spcPts val="500"/>
              </a:spcBef>
              <a:spcAft>
                <a:spcPts val="100"/>
              </a:spcAft>
              <a:buFont typeface="Arial" panose="020B0604020202020204" pitchFamily="34" charset="0"/>
              <a:buChar char="•"/>
            </a:pPr>
            <a:r>
              <a:rPr lang="en-GB" sz="860" b="1" dirty="0">
                <a:latin typeface="+mj-lt"/>
              </a:rPr>
              <a:t>Regulation with VFD </a:t>
            </a:r>
            <a:r>
              <a:rPr lang="en-GB" sz="860" dirty="0">
                <a:latin typeface="+mj-lt"/>
              </a:rPr>
              <a:t>(power panel and VFD installed on-board)</a:t>
            </a:r>
          </a:p>
          <a:p>
            <a:pPr marL="108000" indent="-108000">
              <a:spcBef>
                <a:spcPts val="500"/>
              </a:spcBef>
              <a:spcAft>
                <a:spcPts val="100"/>
              </a:spcAft>
              <a:buFont typeface="Arial" panose="020B0604020202020204" pitchFamily="34" charset="0"/>
              <a:buChar char="•"/>
            </a:pPr>
            <a:r>
              <a:rPr lang="en-GB" sz="860" b="1" dirty="0">
                <a:latin typeface="+mj-lt"/>
              </a:rPr>
              <a:t>Indoor installation</a:t>
            </a:r>
          </a:p>
          <a:p>
            <a:endParaRPr lang="en-ZA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3D866C3B-8509-E84F-FE3C-1245B2B23CA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6563B4B-4410-459F-97AD-D0AEEE9266CA}" type="slidenum">
              <a:rPr lang="en-US" smtClean="0"/>
              <a:pPr/>
              <a:t>8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6F46162-8899-1360-EDAE-9AFF17A63D5D}"/>
              </a:ext>
            </a:extLst>
          </p:cNvPr>
          <p:cNvSpPr>
            <a:spLocks noGrp="1"/>
          </p:cNvSpPr>
          <p:nvPr>
            <p:ph type="ftr" sz="quarter" idx="35"/>
          </p:nvPr>
        </p:nvSpPr>
        <p:spPr/>
        <p:txBody>
          <a:bodyPr/>
          <a:lstStyle/>
          <a:p>
            <a:r>
              <a:rPr lang="nl-BE" dirty="0">
                <a:solidFill>
                  <a:schemeClr val="tx2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Internal use only</a:t>
            </a:r>
            <a:endParaRPr lang="en-US" dirty="0">
              <a:solidFill>
                <a:schemeClr val="tx2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88C76F3-2A18-ED25-8BCF-80EE01C1C870}"/>
              </a:ext>
            </a:extLst>
          </p:cNvPr>
          <p:cNvSpPr>
            <a:spLocks noGrp="1"/>
          </p:cNvSpPr>
          <p:nvPr>
            <p:ph type="body" sz="quarter" idx="34"/>
          </p:nvPr>
        </p:nvSpPr>
        <p:spPr/>
        <p:txBody>
          <a:bodyPr/>
          <a:lstStyle/>
          <a:p>
            <a:r>
              <a:rPr lang="en-ZA" dirty="0"/>
              <a:t>Case Study – Ammonia Chiller For a Refrigerated Warehouse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B4A2C971-0108-46A7-AA03-5D4EB155F9F9}"/>
              </a:ext>
            </a:extLst>
          </p:cNvPr>
          <p:cNvSpPr>
            <a:spLocks noGrp="1"/>
          </p:cNvSpPr>
          <p:nvPr>
            <p:ph type="body" sz="quarter" idx="36"/>
          </p:nvPr>
        </p:nvSpPr>
        <p:spPr>
          <a:xfrm>
            <a:off x="4716016" y="987771"/>
            <a:ext cx="4175521" cy="3718700"/>
          </a:xfrm>
        </p:spPr>
        <p:txBody>
          <a:bodyPr/>
          <a:lstStyle/>
          <a:p>
            <a:endParaRPr lang="en-ZA" dirty="0"/>
          </a:p>
        </p:txBody>
      </p:sp>
      <p:pic>
        <p:nvPicPr>
          <p:cNvPr id="9" name="Immagine 13" descr="Immagine che contiene interno, macchina, industria, ingegneria&#10;&#10;Descrizione generata automaticamente">
            <a:extLst>
              <a:ext uri="{FF2B5EF4-FFF2-40B4-BE49-F238E27FC236}">
                <a16:creationId xmlns:a16="http://schemas.microsoft.com/office/drawing/2014/main" id="{9D86C37A-3CF3-E117-95DA-4AA8343C63C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33934" y="987771"/>
            <a:ext cx="1957603" cy="1599854"/>
          </a:xfrm>
          <a:prstGeom prst="rect">
            <a:avLst/>
          </a:prstGeom>
        </p:spPr>
      </p:pic>
      <p:pic>
        <p:nvPicPr>
          <p:cNvPr id="10" name="Immagine 18" descr="Immagine che contiene macchina, ingegneria, interno, fabbrica&#10;&#10;Descrizione generata automaticamente">
            <a:extLst>
              <a:ext uri="{FF2B5EF4-FFF2-40B4-BE49-F238E27FC236}">
                <a16:creationId xmlns:a16="http://schemas.microsoft.com/office/drawing/2014/main" id="{77A3BD6F-6E54-2F74-D392-019202F8531D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56" t="15535" r="-1" b="13870"/>
          <a:stretch/>
        </p:blipFill>
        <p:spPr>
          <a:xfrm>
            <a:off x="6932783" y="2823156"/>
            <a:ext cx="1958754" cy="1543158"/>
          </a:xfrm>
          <a:prstGeom prst="rect">
            <a:avLst/>
          </a:prstGeom>
        </p:spPr>
      </p:pic>
      <p:pic>
        <p:nvPicPr>
          <p:cNvPr id="11" name="Immagine 11" descr="Immagine che contiene cielo, trasporto, aria aperta, ruota&#10;&#10;Descrizione generata automaticamente">
            <a:extLst>
              <a:ext uri="{FF2B5EF4-FFF2-40B4-BE49-F238E27FC236}">
                <a16:creationId xmlns:a16="http://schemas.microsoft.com/office/drawing/2014/main" id="{F5347BCD-ED8B-63C9-88F7-7EC290B24DB3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27" t="16567" r="13237" b="9601"/>
          <a:stretch/>
        </p:blipFill>
        <p:spPr>
          <a:xfrm>
            <a:off x="4713716" y="2823156"/>
            <a:ext cx="1984684" cy="1543157"/>
          </a:xfrm>
          <a:prstGeom prst="rect">
            <a:avLst/>
          </a:prstGeom>
        </p:spPr>
      </p:pic>
      <p:pic>
        <p:nvPicPr>
          <p:cNvPr id="12" name="Immagine 15" descr="Immagine che contiene macchina, ingegneria, interno, fabbrica&#10;&#10;Descrizione generata automaticamente">
            <a:extLst>
              <a:ext uri="{FF2B5EF4-FFF2-40B4-BE49-F238E27FC236}">
                <a16:creationId xmlns:a16="http://schemas.microsoft.com/office/drawing/2014/main" id="{5CE2D970-2D99-8B0F-0F12-C948AD085F57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57"/>
          <a:stretch/>
        </p:blipFill>
        <p:spPr>
          <a:xfrm>
            <a:off x="4713715" y="987771"/>
            <a:ext cx="1987207" cy="1592402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E3C9DCEF-1090-B286-1BBD-A8252399A246}"/>
              </a:ext>
            </a:extLst>
          </p:cNvPr>
          <p:cNvSpPr txBox="1"/>
          <p:nvPr/>
        </p:nvSpPr>
        <p:spPr>
          <a:xfrm>
            <a:off x="249011" y="3237422"/>
            <a:ext cx="1325396" cy="927740"/>
          </a:xfrm>
          <a:prstGeom prst="rect">
            <a:avLst/>
          </a:prstGeom>
          <a:noFill/>
        </p:spPr>
        <p:txBody>
          <a:bodyPr wrap="square" lIns="108000" tIns="108000" rtlCol="0">
            <a:spAutoFit/>
          </a:bodyPr>
          <a:lstStyle/>
          <a:p>
            <a:pPr algn="l"/>
            <a:r>
              <a:rPr lang="en-US" sz="1100" b="1" dirty="0">
                <a:solidFill>
                  <a:schemeClr val="bg2"/>
                </a:solidFill>
              </a:rPr>
              <a:t>Chiller Unit With Remote Condenser</a:t>
            </a:r>
            <a:br>
              <a:rPr lang="en-US" sz="860" dirty="0">
                <a:solidFill>
                  <a:schemeClr val="bg2"/>
                </a:solidFill>
              </a:rPr>
            </a:br>
            <a:endParaRPr lang="en-US" sz="860" dirty="0">
              <a:solidFill>
                <a:schemeClr val="bg2"/>
              </a:solidFill>
            </a:endParaRPr>
          </a:p>
          <a:p>
            <a:pPr algn="l"/>
            <a:r>
              <a:rPr lang="en-US" sz="1100" dirty="0">
                <a:solidFill>
                  <a:schemeClr val="bg2"/>
                </a:solidFill>
              </a:rPr>
              <a:t>NH</a:t>
            </a:r>
            <a:r>
              <a:rPr lang="en-US" sz="1100" baseline="-25000" dirty="0">
                <a:solidFill>
                  <a:schemeClr val="bg2"/>
                </a:solidFill>
              </a:rPr>
              <a:t>3</a:t>
            </a:r>
          </a:p>
          <a:p>
            <a:pPr algn="l"/>
            <a:r>
              <a:rPr lang="en-US" sz="860" dirty="0">
                <a:solidFill>
                  <a:schemeClr val="bg2"/>
                </a:solidFill>
              </a:rPr>
              <a:t>Delivered 2023</a:t>
            </a:r>
            <a:endParaRPr lang="en-ZA" sz="860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139578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2879D2AF-9592-9BA2-8A96-927774CDC77C}"/>
              </a:ext>
            </a:extLst>
          </p:cNvPr>
          <p:cNvSpPr/>
          <p:nvPr/>
        </p:nvSpPr>
        <p:spPr>
          <a:xfrm>
            <a:off x="249011" y="3237421"/>
            <a:ext cx="1332332" cy="146905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dirty="0"/>
          </a:p>
        </p:txBody>
      </p:sp>
      <p:pic>
        <p:nvPicPr>
          <p:cNvPr id="11" name="Immagine 8">
            <a:extLst>
              <a:ext uri="{FF2B5EF4-FFF2-40B4-BE49-F238E27FC236}">
                <a16:creationId xmlns:a16="http://schemas.microsoft.com/office/drawing/2014/main" id="{5E9FBBF2-67F0-B0D6-A8B2-90D58433620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99987" y="3225900"/>
            <a:ext cx="2859285" cy="1480572"/>
          </a:xfrm>
          <a:prstGeom prst="rect">
            <a:avLst/>
          </a:prstGeom>
        </p:spPr>
      </p:pic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E0800B3F-285B-575A-903A-F5F4DF9C867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251520" y="988354"/>
            <a:ext cx="4175520" cy="2016224"/>
          </a:xfrm>
        </p:spPr>
        <p:txBody>
          <a:bodyPr tIns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1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Calibri Light" panose="020F0302020204030204" pitchFamily="34" charset="0"/>
              </a:rPr>
              <a:t>KEY POINTS</a:t>
            </a:r>
          </a:p>
          <a:p>
            <a:pPr marL="108000" marR="0" lvl="0" indent="-108000" algn="l" defTabSz="914400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1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86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 Light" panose="020F0302020204030204"/>
                <a:ea typeface="+mn-ea"/>
                <a:cs typeface="Calibri Light" panose="020F0302020204030204" pitchFamily="34" charset="0"/>
              </a:rPr>
              <a:t>Application: </a:t>
            </a:r>
            <a:r>
              <a:rPr kumimoji="0" lang="en-GB" sz="86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 Light" panose="020F0302020204030204"/>
                <a:ea typeface="+mn-ea"/>
                <a:cs typeface="Calibri Light" panose="020F0302020204030204" pitchFamily="34" charset="0"/>
              </a:rPr>
              <a:t>Pharma Plant </a:t>
            </a:r>
          </a:p>
          <a:p>
            <a:pPr marL="108000" marR="0" lvl="0" indent="-108000" algn="l" defTabSz="914400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1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86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 Light" panose="020F0302020204030204"/>
                <a:ea typeface="+mn-ea"/>
                <a:cs typeface="Calibri Light" panose="020F0302020204030204" pitchFamily="34" charset="0"/>
              </a:rPr>
              <a:t>Location: </a:t>
            </a:r>
            <a:r>
              <a:rPr kumimoji="0" lang="en-GB" sz="86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 Light" panose="020F0302020204030204"/>
                <a:ea typeface="+mn-ea"/>
                <a:cs typeface="Calibri Light" panose="020F0302020204030204" pitchFamily="34" charset="0"/>
              </a:rPr>
              <a:t>Austria</a:t>
            </a:r>
          </a:p>
          <a:p>
            <a:pPr marL="108000" marR="0" lvl="0" indent="-108000" algn="l" defTabSz="914400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1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86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 Light" panose="020F0302020204030204"/>
                <a:ea typeface="+mn-ea"/>
                <a:cs typeface="Calibri Light" panose="020F0302020204030204" pitchFamily="34" charset="0"/>
              </a:rPr>
              <a:t>Working Conditions: </a:t>
            </a:r>
            <a:r>
              <a:rPr kumimoji="0" lang="en-GB" sz="86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 Light" panose="020F0302020204030204"/>
                <a:ea typeface="+mn-ea"/>
                <a:cs typeface="Calibri Light" panose="020F0302020204030204" pitchFamily="34" charset="0"/>
              </a:rPr>
              <a:t>400 kW @-24/+44°C</a:t>
            </a:r>
          </a:p>
          <a:p>
            <a:pPr marL="108000" marR="0" lvl="0" indent="-108000" algn="l" defTabSz="914400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1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86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 Light" panose="020F0302020204030204"/>
                <a:ea typeface="+mn-ea"/>
                <a:cs typeface="Calibri Light" panose="020F0302020204030204" pitchFamily="34" charset="0"/>
              </a:rPr>
              <a:t>Regulation with VFD </a:t>
            </a:r>
            <a:r>
              <a:rPr kumimoji="0" lang="en-GB" sz="86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 Light" panose="020F0302020204030204"/>
                <a:ea typeface="+mn-ea"/>
                <a:cs typeface="Calibri Light" panose="020F0302020204030204" pitchFamily="34" charset="0"/>
              </a:rPr>
              <a:t>(power panel and VFD installed on-board)</a:t>
            </a:r>
          </a:p>
          <a:p>
            <a:pPr marL="108000" marR="0" lvl="0" indent="-108000" algn="l" defTabSz="914400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1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86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 Light" panose="020F0302020204030204"/>
                <a:ea typeface="+mn-ea"/>
                <a:cs typeface="Calibri Light" panose="020F0302020204030204" pitchFamily="34" charset="0"/>
              </a:rPr>
              <a:t>Outdoor installation</a:t>
            </a:r>
          </a:p>
          <a:p>
            <a:pPr marL="108000" marR="0" lvl="0" indent="-108000" algn="l" defTabSz="914400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1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86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 Light" panose="020F0302020204030204"/>
                <a:ea typeface="+mn-ea"/>
                <a:cs typeface="Calibri Light" panose="020F0302020204030204" pitchFamily="34" charset="0"/>
              </a:rPr>
              <a:t>Double-compressor configuration</a:t>
            </a:r>
          </a:p>
          <a:p>
            <a:pPr marL="108000" marR="0" lvl="0" indent="-108000" algn="l" defTabSz="914400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1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86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 Light" panose="020F0302020204030204"/>
                <a:ea typeface="+mn-ea"/>
                <a:cs typeface="Calibri Light" panose="020F0302020204030204" pitchFamily="34" charset="0"/>
              </a:rPr>
              <a:t>Oil cooling method: </a:t>
            </a:r>
            <a:r>
              <a:rPr kumimoji="0" lang="en-GB" sz="86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 Light" panose="020F0302020204030204"/>
                <a:ea typeface="+mn-ea"/>
                <a:cs typeface="Calibri Light" panose="020F0302020204030204" pitchFamily="34" charset="0"/>
              </a:rPr>
              <a:t>Air-cooled integrated on-board</a:t>
            </a:r>
          </a:p>
          <a:p>
            <a:endParaRPr lang="en-ZA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D5AA83AB-B743-AD2F-127F-F4CD64E0633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6563B4B-4410-459F-97AD-D0AEEE9266CA}" type="slidenum">
              <a:rPr lang="en-US" smtClean="0"/>
              <a:pPr/>
              <a:t>9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7EFA7C0-426B-4BA1-4045-22CCEEE7583D}"/>
              </a:ext>
            </a:extLst>
          </p:cNvPr>
          <p:cNvSpPr>
            <a:spLocks noGrp="1"/>
          </p:cNvSpPr>
          <p:nvPr>
            <p:ph type="ftr" sz="quarter" idx="35"/>
          </p:nvPr>
        </p:nvSpPr>
        <p:spPr/>
        <p:txBody>
          <a:bodyPr/>
          <a:lstStyle/>
          <a:p>
            <a:r>
              <a:rPr lang="nl-BE">
                <a:solidFill>
                  <a:schemeClr val="tx2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Internal use only</a:t>
            </a:r>
            <a:endParaRPr lang="en-US" dirty="0">
              <a:solidFill>
                <a:schemeClr val="tx2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349F108-2860-809B-7897-4AE7F0E18B79}"/>
              </a:ext>
            </a:extLst>
          </p:cNvPr>
          <p:cNvSpPr>
            <a:spLocks noGrp="1"/>
          </p:cNvSpPr>
          <p:nvPr>
            <p:ph type="body" sz="quarter" idx="34"/>
          </p:nvPr>
        </p:nvSpPr>
        <p:spPr/>
        <p:txBody>
          <a:bodyPr/>
          <a:lstStyle/>
          <a:p>
            <a:r>
              <a:rPr lang="en-GB" dirty="0"/>
              <a:t>Case Study </a:t>
            </a:r>
            <a:r>
              <a:rPr lang="en-ZA" dirty="0"/>
              <a:t>– </a:t>
            </a:r>
            <a:r>
              <a:rPr lang="en-GB" dirty="0"/>
              <a:t>R454c Chiller For a Pharma Plant </a:t>
            </a:r>
            <a:endParaRPr lang="en-ZA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513FBCEC-9D1A-812B-09D9-4AA8134EC786}"/>
              </a:ext>
            </a:extLst>
          </p:cNvPr>
          <p:cNvSpPr>
            <a:spLocks noGrp="1"/>
          </p:cNvSpPr>
          <p:nvPr>
            <p:ph type="body" sz="quarter" idx="36"/>
          </p:nvPr>
        </p:nvSpPr>
        <p:spPr/>
        <p:txBody>
          <a:bodyPr/>
          <a:lstStyle/>
          <a:p>
            <a:endParaRPr lang="en-ZA"/>
          </a:p>
        </p:txBody>
      </p:sp>
      <p:pic>
        <p:nvPicPr>
          <p:cNvPr id="7" name="Immagine 7" descr="Immagine che contiene ingegneria, edificio, acciaio, Materiale composito&#10;&#10;Descrizione generata automaticamente">
            <a:extLst>
              <a:ext uri="{FF2B5EF4-FFF2-40B4-BE49-F238E27FC236}">
                <a16:creationId xmlns:a16="http://schemas.microsoft.com/office/drawing/2014/main" id="{AABE9774-9C69-FE5D-FFD5-1FA49705BB8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96" t="5692" r="13217" b="814"/>
          <a:stretch/>
        </p:blipFill>
        <p:spPr>
          <a:xfrm>
            <a:off x="6932589" y="3044404"/>
            <a:ext cx="1958948" cy="1662067"/>
          </a:xfrm>
          <a:prstGeom prst="rect">
            <a:avLst/>
          </a:prstGeom>
        </p:spPr>
      </p:pic>
      <p:pic>
        <p:nvPicPr>
          <p:cNvPr id="8" name="Immagine 14" descr="Immagine che contiene cielo, aria aperta, ruota, veicolo&#10;&#10;Descrizione generata automaticamente">
            <a:extLst>
              <a:ext uri="{FF2B5EF4-FFF2-40B4-BE49-F238E27FC236}">
                <a16:creationId xmlns:a16="http://schemas.microsoft.com/office/drawing/2014/main" id="{20870301-6C94-D9A8-ABC7-2E6BCD78BA2D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500" r="23433" b="21790"/>
          <a:stretch/>
        </p:blipFill>
        <p:spPr>
          <a:xfrm>
            <a:off x="6932589" y="993874"/>
            <a:ext cx="1962193" cy="1817290"/>
          </a:xfrm>
          <a:prstGeom prst="rect">
            <a:avLst/>
          </a:prstGeom>
        </p:spPr>
      </p:pic>
      <p:pic>
        <p:nvPicPr>
          <p:cNvPr id="9" name="Immagine 16" descr="Immagine che contiene macchina, interno, ingegneria, pavimento&#10;&#10;Descrizione generata automaticamente">
            <a:extLst>
              <a:ext uri="{FF2B5EF4-FFF2-40B4-BE49-F238E27FC236}">
                <a16:creationId xmlns:a16="http://schemas.microsoft.com/office/drawing/2014/main" id="{5F11A6A0-1ECE-3654-CFD7-633713623625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522" b="8670"/>
          <a:stretch/>
        </p:blipFill>
        <p:spPr>
          <a:xfrm>
            <a:off x="4716017" y="987574"/>
            <a:ext cx="1981041" cy="1823590"/>
          </a:xfrm>
          <a:prstGeom prst="rect">
            <a:avLst/>
          </a:prstGeom>
        </p:spPr>
      </p:pic>
      <p:pic>
        <p:nvPicPr>
          <p:cNvPr id="10" name="Immagine 18" descr="Immagine che contiene Ventilatore meccanico, Elettrodomestico, interno, tifosi&#10;&#10;Descrizione generata automaticamente">
            <a:extLst>
              <a:ext uri="{FF2B5EF4-FFF2-40B4-BE49-F238E27FC236}">
                <a16:creationId xmlns:a16="http://schemas.microsoft.com/office/drawing/2014/main" id="{4C8DD977-1EE4-E16A-25CD-F61736052A45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081" b="11120"/>
          <a:stretch/>
        </p:blipFill>
        <p:spPr>
          <a:xfrm>
            <a:off x="4712773" y="3044404"/>
            <a:ext cx="1984286" cy="1662067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75F0EDCE-DF98-49A2-BE8D-CDDF94971B33}"/>
              </a:ext>
            </a:extLst>
          </p:cNvPr>
          <p:cNvSpPr txBox="1"/>
          <p:nvPr/>
        </p:nvSpPr>
        <p:spPr>
          <a:xfrm>
            <a:off x="249011" y="3237421"/>
            <a:ext cx="1439231" cy="927740"/>
          </a:xfrm>
          <a:prstGeom prst="rect">
            <a:avLst/>
          </a:prstGeom>
          <a:noFill/>
        </p:spPr>
        <p:txBody>
          <a:bodyPr wrap="square" lIns="108000" tIns="108000" rtlCol="0">
            <a:spAutoFit/>
          </a:bodyPr>
          <a:lstStyle/>
          <a:p>
            <a:pPr algn="l"/>
            <a:r>
              <a:rPr lang="en-US" sz="1100" b="1" dirty="0">
                <a:solidFill>
                  <a:schemeClr val="bg2"/>
                </a:solidFill>
              </a:rPr>
              <a:t>Chiller Unit With Remote Evaporator</a:t>
            </a:r>
            <a:br>
              <a:rPr lang="en-US" sz="860" dirty="0">
                <a:solidFill>
                  <a:schemeClr val="bg2"/>
                </a:solidFill>
              </a:rPr>
            </a:br>
            <a:endParaRPr lang="en-US" sz="860" dirty="0">
              <a:solidFill>
                <a:schemeClr val="bg2"/>
              </a:solidFill>
            </a:endParaRPr>
          </a:p>
          <a:p>
            <a:pPr algn="l"/>
            <a:r>
              <a:rPr lang="en-US" sz="1100" dirty="0">
                <a:solidFill>
                  <a:schemeClr val="bg2"/>
                </a:solidFill>
              </a:rPr>
              <a:t>R454</a:t>
            </a:r>
            <a:r>
              <a:rPr lang="en-US" sz="1100" baseline="-25000" dirty="0">
                <a:solidFill>
                  <a:schemeClr val="bg2"/>
                </a:solidFill>
              </a:rPr>
              <a:t>C</a:t>
            </a:r>
          </a:p>
          <a:p>
            <a:pPr algn="l"/>
            <a:r>
              <a:rPr lang="en-US" sz="860" dirty="0">
                <a:solidFill>
                  <a:schemeClr val="bg2"/>
                </a:solidFill>
              </a:rPr>
              <a:t>Delivered 2023</a:t>
            </a:r>
            <a:endParaRPr lang="en-ZA" sz="860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5454391"/>
      </p:ext>
    </p:extLst>
  </p:cSld>
  <p:clrMapOvr>
    <a:masterClrMapping/>
  </p:clrMapOvr>
</p:sld>
</file>

<file path=ppt/theme/theme1.xml><?xml version="1.0" encoding="utf-8"?>
<a:theme xmlns:a="http://schemas.openxmlformats.org/drawingml/2006/main" name="Start">
  <a:themeElements>
    <a:clrScheme name="DAIKIN may18">
      <a:dk1>
        <a:srgbClr val="FFFFFF"/>
      </a:dk1>
      <a:lt1>
        <a:srgbClr val="0097E0"/>
      </a:lt1>
      <a:dk2>
        <a:srgbClr val="000000"/>
      </a:dk2>
      <a:lt2>
        <a:srgbClr val="3C3C3C"/>
      </a:lt2>
      <a:accent1>
        <a:srgbClr val="54C3F1"/>
      </a:accent1>
      <a:accent2>
        <a:srgbClr val="FFC000"/>
      </a:accent2>
      <a:accent3>
        <a:srgbClr val="E96E1F"/>
      </a:accent3>
      <a:accent4>
        <a:srgbClr val="C00000"/>
      </a:accent4>
      <a:accent5>
        <a:srgbClr val="7030A0"/>
      </a:accent5>
      <a:accent6>
        <a:srgbClr val="00B050"/>
      </a:accent6>
      <a:hlink>
        <a:srgbClr val="0083C1"/>
      </a:hlink>
      <a:folHlink>
        <a:srgbClr val="54C3F1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1_Daikin Presentation_horizontal_16-9" id="{7537FB90-2952-D046-9AE2-00AA3ABFFF5E}" vid="{B05056D1-B3A1-A544-BB08-E9C035595D30}"/>
    </a:ext>
  </a:extLst>
</a:theme>
</file>

<file path=ppt/theme/theme2.xml><?xml version="1.0" encoding="utf-8"?>
<a:theme xmlns:a="http://schemas.openxmlformats.org/drawingml/2006/main" name="Blank">
  <a:themeElements>
    <a:clrScheme name="Daikin Colours 1">
      <a:dk1>
        <a:srgbClr val="BEDCF3"/>
      </a:dk1>
      <a:lt1>
        <a:srgbClr val="E3F0FB"/>
      </a:lt1>
      <a:dk2>
        <a:srgbClr val="000000"/>
      </a:dk2>
      <a:lt2>
        <a:srgbClr val="FFFFFF"/>
      </a:lt2>
      <a:accent1>
        <a:srgbClr val="E3F0FB"/>
      </a:accent1>
      <a:accent2>
        <a:srgbClr val="BEDCF3"/>
      </a:accent2>
      <a:accent3>
        <a:srgbClr val="F6EAC5"/>
      </a:accent3>
      <a:accent4>
        <a:srgbClr val="F9DDC0"/>
      </a:accent4>
      <a:accent5>
        <a:srgbClr val="C8DDC7"/>
      </a:accent5>
      <a:accent6>
        <a:srgbClr val="DABFC9"/>
      </a:accent6>
      <a:hlink>
        <a:srgbClr val="0097E0"/>
      </a:hlink>
      <a:folHlink>
        <a:srgbClr val="54C3F1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none" rtlCol="0">
        <a:spAutoFit/>
      </a:bodyPr>
      <a:lstStyle>
        <a:defPPr algn="l">
          <a:defRPr dirty="0" smtClean="0">
            <a:solidFill>
              <a:schemeClr val="tx2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1_Daikin Presentation_horizontal_16-9" id="{7537FB90-2952-D046-9AE2-00AA3ABFFF5E}" vid="{BD0BC8C7-7132-2440-AD5F-6F49B3D26BCC}"/>
    </a:ext>
  </a:extLst>
</a:theme>
</file>

<file path=ppt/theme/theme3.xml><?xml version="1.0" encoding="utf-8"?>
<a:theme xmlns:a="http://schemas.openxmlformats.org/drawingml/2006/main" name="Basic Lay-out">
  <a:themeElements>
    <a:clrScheme name="Daikin Colours">
      <a:dk1>
        <a:srgbClr val="FFFFFF"/>
      </a:dk1>
      <a:lt1>
        <a:srgbClr val="E3F0FB"/>
      </a:lt1>
      <a:dk2>
        <a:srgbClr val="000000"/>
      </a:dk2>
      <a:lt2>
        <a:srgbClr val="000000"/>
      </a:lt2>
      <a:accent1>
        <a:srgbClr val="E3F0FB"/>
      </a:accent1>
      <a:accent2>
        <a:srgbClr val="BEDCF3"/>
      </a:accent2>
      <a:accent3>
        <a:srgbClr val="F6EAC5"/>
      </a:accent3>
      <a:accent4>
        <a:srgbClr val="F9DDC0"/>
      </a:accent4>
      <a:accent5>
        <a:srgbClr val="C8DDC7"/>
      </a:accent5>
      <a:accent6>
        <a:srgbClr val="DABFC9"/>
      </a:accent6>
      <a:hlink>
        <a:srgbClr val="0097E0"/>
      </a:hlink>
      <a:folHlink>
        <a:srgbClr val="54C3F1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 dirty="0">
            <a:solidFill>
              <a:schemeClr val="bg2"/>
            </a:solidFill>
          </a:defRPr>
        </a:defPPr>
      </a:lstStyle>
      <a:style>
        <a:lnRef idx="2">
          <a:schemeClr val="accent1">
            <a:shade val="15000"/>
          </a:schemeClr>
        </a:lnRef>
        <a:fillRef idx="1001">
          <a:schemeClr val="l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 algn="l">
          <a:defRPr dirty="0" smtClean="0">
            <a:solidFill>
              <a:schemeClr val="bg2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1_Daikin Presentation_horizontal_16-9" id="{7537FB90-2952-D046-9AE2-00AA3ABFFF5E}" vid="{7AA8C4F7-867A-AA40-B10D-BCBD6D0B1D7F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B5A829955940E47B6AB5875362A62A7" ma:contentTypeVersion="14" ma:contentTypeDescription="Create a new document." ma:contentTypeScope="" ma:versionID="a3a6baf3a82f17ece76cba51d76ced43">
  <xsd:schema xmlns:xsd="http://www.w3.org/2001/XMLSchema" xmlns:xs="http://www.w3.org/2001/XMLSchema" xmlns:p="http://schemas.microsoft.com/office/2006/metadata/properties" xmlns:ns2="689b18d0-c030-4eec-897d-65469203a724" xmlns:ns3="126fcc68-89a9-4ece-88a2-0208e183a1be" targetNamespace="http://schemas.microsoft.com/office/2006/metadata/properties" ma:root="true" ma:fieldsID="221990afab30a6b716038ea1575d80dd" ns2:_="" ns3:_="">
    <xsd:import namespace="689b18d0-c030-4eec-897d-65469203a724"/>
    <xsd:import namespace="126fcc68-89a9-4ece-88a2-0208e183a1be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3:SharedWithUsers" minOccurs="0"/>
                <xsd:element ref="ns3:SharedWithDetails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89b18d0-c030-4eec-897d-65469203a72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Image Tags" ma:readOnly="false" ma:fieldId="{5cf76f15-5ced-4ddc-b409-7134ff3c332f}" ma:taxonomyMulti="true" ma:sspId="032900a2-fb1d-4e6d-9b79-7853867c9ec3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21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26fcc68-89a9-4ece-88a2-0208e183a1be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3baadc11-36b5-4c05-a493-0081158b1a0e}" ma:internalName="TaxCatchAll" ma:showField="CatchAllData" ma:web="126fcc68-89a9-4ece-88a2-0208e183a1be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9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126fcc68-89a9-4ece-88a2-0208e183a1be" xsi:nil="true"/>
    <lcf76f155ced4ddcb4097134ff3c332f xmlns="689b18d0-c030-4eec-897d-65469203a724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9957718D-9B59-40BE-BD0F-78B379F4ED7F}"/>
</file>

<file path=customXml/itemProps2.xml><?xml version="1.0" encoding="utf-8"?>
<ds:datastoreItem xmlns:ds="http://schemas.openxmlformats.org/officeDocument/2006/customXml" ds:itemID="{D6E00E3F-41CF-4D88-BB77-FB9A6A2C82BD}"/>
</file>

<file path=customXml/itemProps3.xml><?xml version="1.0" encoding="utf-8"?>
<ds:datastoreItem xmlns:ds="http://schemas.openxmlformats.org/officeDocument/2006/customXml" ds:itemID="{5DAAD24F-74EB-4CDD-9C60-9522B315917E}"/>
</file>

<file path=docProps/app.xml><?xml version="1.0" encoding="utf-8"?>
<Properties xmlns="http://schemas.openxmlformats.org/officeDocument/2006/extended-properties" xmlns:vt="http://schemas.openxmlformats.org/officeDocument/2006/docPropsVTypes">
  <Template>1_Daikin Presentation_horizontal_16-9</Template>
  <TotalTime>4391</TotalTime>
  <Words>1922</Words>
  <Application>Microsoft Office PowerPoint</Application>
  <PresentationFormat>On-screen Show (16:9)</PresentationFormat>
  <Paragraphs>712</Paragraphs>
  <Slides>13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13</vt:i4>
      </vt:variant>
    </vt:vector>
  </HeadingPairs>
  <TitlesOfParts>
    <vt:vector size="23" baseType="lpstr">
      <vt:lpstr>System Font Regular</vt:lpstr>
      <vt:lpstr>Aptos</vt:lpstr>
      <vt:lpstr>Aptos Narrow</vt:lpstr>
      <vt:lpstr>Arial</vt:lpstr>
      <vt:lpstr>Calibri</vt:lpstr>
      <vt:lpstr>Calibri Light</vt:lpstr>
      <vt:lpstr>Courier New</vt:lpstr>
      <vt:lpstr>Start</vt:lpstr>
      <vt:lpstr>Blank</vt:lpstr>
      <vt:lpstr>Basic Lay-out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office user</dc:creator>
  <cp:lastModifiedBy>Carinne Grandjean</cp:lastModifiedBy>
  <cp:revision>3</cp:revision>
  <cp:lastPrinted>2014-10-20T14:13:38Z</cp:lastPrinted>
  <dcterms:created xsi:type="dcterms:W3CDTF">2024-08-03T14:27:37Z</dcterms:created>
  <dcterms:modified xsi:type="dcterms:W3CDTF">2024-08-13T10:33:45Z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0x0101001B5A829955940E47B6AB5875362A62A7</vt:lpwstr>
  </property>
</Properties>
</file>